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7.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322" r:id="rId2"/>
    <p:sldId id="337" r:id="rId3"/>
    <p:sldId id="304" r:id="rId4"/>
    <p:sldId id="347" r:id="rId5"/>
    <p:sldId id="312" r:id="rId6"/>
    <p:sldId id="348" r:id="rId7"/>
    <p:sldId id="306" r:id="rId8"/>
    <p:sldId id="341" r:id="rId9"/>
    <p:sldId id="303" r:id="rId10"/>
    <p:sldId id="336" r:id="rId11"/>
    <p:sldId id="308" r:id="rId12"/>
    <p:sldId id="313" r:id="rId13"/>
    <p:sldId id="339" r:id="rId14"/>
    <p:sldId id="294" r:id="rId15"/>
    <p:sldId id="346" r:id="rId16"/>
    <p:sldId id="327" r:id="rId17"/>
    <p:sldId id="311" r:id="rId18"/>
    <p:sldId id="338" r:id="rId19"/>
    <p:sldId id="334" r:id="rId20"/>
    <p:sldId id="289" r:id="rId21"/>
    <p:sldId id="335" r:id="rId22"/>
    <p:sldId id="328" r:id="rId23"/>
    <p:sldId id="256" r:id="rId24"/>
    <p:sldId id="257" r:id="rId25"/>
    <p:sldId id="262" r:id="rId26"/>
    <p:sldId id="261" r:id="rId27"/>
    <p:sldId id="260" r:id="rId28"/>
    <p:sldId id="258" r:id="rId29"/>
    <p:sldId id="259"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8"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C24C"/>
    <a:srgbClr val="5A5AA8"/>
    <a:srgbClr val="65BB7B"/>
    <a:srgbClr val="D2D3F1"/>
    <a:srgbClr val="E3E3E3"/>
    <a:srgbClr val="D6EECF"/>
    <a:srgbClr val="F5E7BF"/>
    <a:srgbClr val="FF3300"/>
    <a:srgbClr val="CC66FF"/>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B0BA24-6F8B-4E61-8FBB-A42200F3F7AD}" v="256" dt="2023-05-10T17:59:31.9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70" autoAdjust="0"/>
    <p:restoredTop sz="65614" autoAdjust="0"/>
  </p:normalViewPr>
  <p:slideViewPr>
    <p:cSldViewPr snapToGrid="0" showGuides="1">
      <p:cViewPr varScale="1">
        <p:scale>
          <a:sx n="48" d="100"/>
          <a:sy n="48" d="100"/>
        </p:scale>
        <p:origin x="1256" y="44"/>
      </p:cViewPr>
      <p:guideLst>
        <p:guide orient="horz" pos="2088"/>
        <p:guide pos="3816"/>
      </p:guideLst>
    </p:cSldViewPr>
  </p:slideViewPr>
  <p:notesTextViewPr>
    <p:cViewPr>
      <p:scale>
        <a:sx n="70" d="100"/>
        <a:sy n="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well,Daniel" userId="1b6ea79d-60d7-472e-a79a-e3fa9de1dfad" providerId="ADAL" clId="{2AB0BA24-6F8B-4E61-8FBB-A42200F3F7AD}"/>
    <pc:docChg chg="undo custSel addSld delSld modSld sldOrd">
      <pc:chgData name="Maxwell,Daniel" userId="1b6ea79d-60d7-472e-a79a-e3fa9de1dfad" providerId="ADAL" clId="{2AB0BA24-6F8B-4E61-8FBB-A42200F3F7AD}" dt="2023-05-10T17:59:31.975" v="3688"/>
      <pc:docMkLst>
        <pc:docMk/>
      </pc:docMkLst>
      <pc:sldChg chg="modSp mod">
        <pc:chgData name="Maxwell,Daniel" userId="1b6ea79d-60d7-472e-a79a-e3fa9de1dfad" providerId="ADAL" clId="{2AB0BA24-6F8B-4E61-8FBB-A42200F3F7AD}" dt="2023-05-10T17:55:00.940" v="3677" actId="20577"/>
        <pc:sldMkLst>
          <pc:docMk/>
          <pc:sldMk cId="2200435309" sldId="256"/>
        </pc:sldMkLst>
        <pc:spChg chg="mod">
          <ac:chgData name="Maxwell,Daniel" userId="1b6ea79d-60d7-472e-a79a-e3fa9de1dfad" providerId="ADAL" clId="{2AB0BA24-6F8B-4E61-8FBB-A42200F3F7AD}" dt="2023-05-10T17:55:00.940" v="3677" actId="20577"/>
          <ac:spMkLst>
            <pc:docMk/>
            <pc:sldMk cId="2200435309" sldId="256"/>
            <ac:spMk id="6" creationId="{3E8E75A6-93FC-8686-6FA4-4E76C27D202E}"/>
          </ac:spMkLst>
        </pc:spChg>
      </pc:sldChg>
      <pc:sldChg chg="modSp mod">
        <pc:chgData name="Maxwell,Daniel" userId="1b6ea79d-60d7-472e-a79a-e3fa9de1dfad" providerId="ADAL" clId="{2AB0BA24-6F8B-4E61-8FBB-A42200F3F7AD}" dt="2023-05-10T17:55:10.213" v="3678"/>
        <pc:sldMkLst>
          <pc:docMk/>
          <pc:sldMk cId="137750659" sldId="257"/>
        </pc:sldMkLst>
        <pc:spChg chg="mod">
          <ac:chgData name="Maxwell,Daniel" userId="1b6ea79d-60d7-472e-a79a-e3fa9de1dfad" providerId="ADAL" clId="{2AB0BA24-6F8B-4E61-8FBB-A42200F3F7AD}" dt="2023-05-10T17:55:10.213" v="3678"/>
          <ac:spMkLst>
            <pc:docMk/>
            <pc:sldMk cId="137750659" sldId="257"/>
            <ac:spMk id="37" creationId="{E593FFC8-1E35-816B-C80C-C8E98F964653}"/>
          </ac:spMkLst>
        </pc:spChg>
      </pc:sldChg>
      <pc:sldChg chg="modSp mod">
        <pc:chgData name="Maxwell,Daniel" userId="1b6ea79d-60d7-472e-a79a-e3fa9de1dfad" providerId="ADAL" clId="{2AB0BA24-6F8B-4E61-8FBB-A42200F3F7AD}" dt="2023-05-10T17:55:37.517" v="3682"/>
        <pc:sldMkLst>
          <pc:docMk/>
          <pc:sldMk cId="426454482" sldId="258"/>
        </pc:sldMkLst>
        <pc:spChg chg="mod">
          <ac:chgData name="Maxwell,Daniel" userId="1b6ea79d-60d7-472e-a79a-e3fa9de1dfad" providerId="ADAL" clId="{2AB0BA24-6F8B-4E61-8FBB-A42200F3F7AD}" dt="2023-05-10T17:55:37.517" v="3682"/>
          <ac:spMkLst>
            <pc:docMk/>
            <pc:sldMk cId="426454482" sldId="258"/>
            <ac:spMk id="7" creationId="{2C1ABE33-028E-66B2-E8C4-A86BE9CE3F2E}"/>
          </ac:spMkLst>
        </pc:spChg>
      </pc:sldChg>
      <pc:sldChg chg="modSp mod">
        <pc:chgData name="Maxwell,Daniel" userId="1b6ea79d-60d7-472e-a79a-e3fa9de1dfad" providerId="ADAL" clId="{2AB0BA24-6F8B-4E61-8FBB-A42200F3F7AD}" dt="2023-05-10T17:55:44.377" v="3683"/>
        <pc:sldMkLst>
          <pc:docMk/>
          <pc:sldMk cId="1306907966" sldId="259"/>
        </pc:sldMkLst>
        <pc:spChg chg="mod">
          <ac:chgData name="Maxwell,Daniel" userId="1b6ea79d-60d7-472e-a79a-e3fa9de1dfad" providerId="ADAL" clId="{2AB0BA24-6F8B-4E61-8FBB-A42200F3F7AD}" dt="2023-05-10T17:55:44.377" v="3683"/>
          <ac:spMkLst>
            <pc:docMk/>
            <pc:sldMk cId="1306907966" sldId="259"/>
            <ac:spMk id="5" creationId="{6CB4CBC7-76B9-1785-F47F-6CA5BDEC24F0}"/>
          </ac:spMkLst>
        </pc:spChg>
      </pc:sldChg>
      <pc:sldChg chg="modSp mod">
        <pc:chgData name="Maxwell,Daniel" userId="1b6ea79d-60d7-472e-a79a-e3fa9de1dfad" providerId="ADAL" clId="{2AB0BA24-6F8B-4E61-8FBB-A42200F3F7AD}" dt="2023-05-10T17:55:30.859" v="3681"/>
        <pc:sldMkLst>
          <pc:docMk/>
          <pc:sldMk cId="3645310268" sldId="260"/>
        </pc:sldMkLst>
        <pc:spChg chg="mod">
          <ac:chgData name="Maxwell,Daniel" userId="1b6ea79d-60d7-472e-a79a-e3fa9de1dfad" providerId="ADAL" clId="{2AB0BA24-6F8B-4E61-8FBB-A42200F3F7AD}" dt="2023-05-10T17:55:30.859" v="3681"/>
          <ac:spMkLst>
            <pc:docMk/>
            <pc:sldMk cId="3645310268" sldId="260"/>
            <ac:spMk id="5" creationId="{C3167212-4AA8-349E-3419-77CCC29FE8B5}"/>
          </ac:spMkLst>
        </pc:spChg>
      </pc:sldChg>
      <pc:sldChg chg="modSp mod">
        <pc:chgData name="Maxwell,Daniel" userId="1b6ea79d-60d7-472e-a79a-e3fa9de1dfad" providerId="ADAL" clId="{2AB0BA24-6F8B-4E61-8FBB-A42200F3F7AD}" dt="2023-05-10T17:55:24.255" v="3680"/>
        <pc:sldMkLst>
          <pc:docMk/>
          <pc:sldMk cId="3722097132" sldId="261"/>
        </pc:sldMkLst>
        <pc:spChg chg="mod">
          <ac:chgData name="Maxwell,Daniel" userId="1b6ea79d-60d7-472e-a79a-e3fa9de1dfad" providerId="ADAL" clId="{2AB0BA24-6F8B-4E61-8FBB-A42200F3F7AD}" dt="2023-05-10T17:55:24.255" v="3680"/>
          <ac:spMkLst>
            <pc:docMk/>
            <pc:sldMk cId="3722097132" sldId="261"/>
            <ac:spMk id="5" creationId="{23F4C75F-856E-5E1D-D2BD-82D4E064ABF2}"/>
          </ac:spMkLst>
        </pc:spChg>
      </pc:sldChg>
      <pc:sldChg chg="modSp mod">
        <pc:chgData name="Maxwell,Daniel" userId="1b6ea79d-60d7-472e-a79a-e3fa9de1dfad" providerId="ADAL" clId="{2AB0BA24-6F8B-4E61-8FBB-A42200F3F7AD}" dt="2023-05-10T17:55:17.241" v="3679"/>
        <pc:sldMkLst>
          <pc:docMk/>
          <pc:sldMk cId="2991731040" sldId="262"/>
        </pc:sldMkLst>
        <pc:spChg chg="mod">
          <ac:chgData name="Maxwell,Daniel" userId="1b6ea79d-60d7-472e-a79a-e3fa9de1dfad" providerId="ADAL" clId="{2AB0BA24-6F8B-4E61-8FBB-A42200F3F7AD}" dt="2023-05-10T17:55:17.241" v="3679"/>
          <ac:spMkLst>
            <pc:docMk/>
            <pc:sldMk cId="2991731040" sldId="262"/>
            <ac:spMk id="5" creationId="{36A7E5F9-091E-CD07-CAFA-FBBD986D3269}"/>
          </ac:spMkLst>
        </pc:spChg>
      </pc:sldChg>
      <pc:sldChg chg="addSp delSp modSp del mod modTransition modAnim modNotesTx">
        <pc:chgData name="Maxwell,Daniel" userId="1b6ea79d-60d7-472e-a79a-e3fa9de1dfad" providerId="ADAL" clId="{2AB0BA24-6F8B-4E61-8FBB-A42200F3F7AD}" dt="2023-05-09T14:03:20.335" v="1802" actId="47"/>
        <pc:sldMkLst>
          <pc:docMk/>
          <pc:sldMk cId="4160095555" sldId="302"/>
        </pc:sldMkLst>
        <pc:spChg chg="mod">
          <ac:chgData name="Maxwell,Daniel" userId="1b6ea79d-60d7-472e-a79a-e3fa9de1dfad" providerId="ADAL" clId="{2AB0BA24-6F8B-4E61-8FBB-A42200F3F7AD}" dt="2023-05-09T13:35:19.972" v="1729" actId="14100"/>
          <ac:spMkLst>
            <pc:docMk/>
            <pc:sldMk cId="4160095555" sldId="302"/>
            <ac:spMk id="61" creationId="{4D650D3C-E38C-6B0C-4921-8FB2AA40875A}"/>
          </ac:spMkLst>
        </pc:spChg>
        <pc:spChg chg="mod">
          <ac:chgData name="Maxwell,Daniel" userId="1b6ea79d-60d7-472e-a79a-e3fa9de1dfad" providerId="ADAL" clId="{2AB0BA24-6F8B-4E61-8FBB-A42200F3F7AD}" dt="2023-05-09T13:35:33.747" v="1733" actId="20577"/>
          <ac:spMkLst>
            <pc:docMk/>
            <pc:sldMk cId="4160095555" sldId="302"/>
            <ac:spMk id="62" creationId="{52286C0C-FD66-2E50-D773-DB218257EF9B}"/>
          </ac:spMkLst>
        </pc:spChg>
        <pc:picChg chg="add del mod">
          <ac:chgData name="Maxwell,Daniel" userId="1b6ea79d-60d7-472e-a79a-e3fa9de1dfad" providerId="ADAL" clId="{2AB0BA24-6F8B-4E61-8FBB-A42200F3F7AD}" dt="2023-05-09T13:46:22.841" v="1772"/>
          <ac:picMkLst>
            <pc:docMk/>
            <pc:sldMk cId="4160095555" sldId="302"/>
            <ac:picMk id="3" creationId="{636318D9-60D2-287B-0683-2BF40879087F}"/>
          </ac:picMkLst>
        </pc:picChg>
        <pc:picChg chg="add del mod">
          <ac:chgData name="Maxwell,Daniel" userId="1b6ea79d-60d7-472e-a79a-e3fa9de1dfad" providerId="ADAL" clId="{2AB0BA24-6F8B-4E61-8FBB-A42200F3F7AD}" dt="2023-05-09T13:46:57.597" v="1774"/>
          <ac:picMkLst>
            <pc:docMk/>
            <pc:sldMk cId="4160095555" sldId="302"/>
            <ac:picMk id="6" creationId="{3D7CC0AE-F09B-05D7-0E10-D8BBA2E56DE7}"/>
          </ac:picMkLst>
        </pc:picChg>
        <pc:picChg chg="add del mod">
          <ac:chgData name="Maxwell,Daniel" userId="1b6ea79d-60d7-472e-a79a-e3fa9de1dfad" providerId="ADAL" clId="{2AB0BA24-6F8B-4E61-8FBB-A42200F3F7AD}" dt="2023-05-09T13:49:14.085" v="1788"/>
          <ac:picMkLst>
            <pc:docMk/>
            <pc:sldMk cId="4160095555" sldId="302"/>
            <ac:picMk id="7" creationId="{F7258C6D-88DB-D92E-4CF0-F69490402534}"/>
          </ac:picMkLst>
        </pc:picChg>
        <pc:picChg chg="add del mod">
          <ac:chgData name="Maxwell,Daniel" userId="1b6ea79d-60d7-472e-a79a-e3fa9de1dfad" providerId="ADAL" clId="{2AB0BA24-6F8B-4E61-8FBB-A42200F3F7AD}" dt="2023-05-09T13:50:57.156" v="1793"/>
          <ac:picMkLst>
            <pc:docMk/>
            <pc:sldMk cId="4160095555" sldId="302"/>
            <ac:picMk id="8" creationId="{4530F3D8-D68A-8ECA-9E8C-2EB279F7ECF9}"/>
          </ac:picMkLst>
        </pc:picChg>
        <pc:picChg chg="add del mod">
          <ac:chgData name="Maxwell,Daniel" userId="1b6ea79d-60d7-472e-a79a-e3fa9de1dfad" providerId="ADAL" clId="{2AB0BA24-6F8B-4E61-8FBB-A42200F3F7AD}" dt="2023-05-09T13:51:35.303" v="1795"/>
          <ac:picMkLst>
            <pc:docMk/>
            <pc:sldMk cId="4160095555" sldId="302"/>
            <ac:picMk id="9" creationId="{EC22A988-97F9-FB33-F117-9215FEE9E4A1}"/>
          </ac:picMkLst>
        </pc:picChg>
        <pc:picChg chg="add mod">
          <ac:chgData name="Maxwell,Daniel" userId="1b6ea79d-60d7-472e-a79a-e3fa9de1dfad" providerId="ADAL" clId="{2AB0BA24-6F8B-4E61-8FBB-A42200F3F7AD}" dt="2023-05-09T13:53:14.163" v="1796"/>
          <ac:picMkLst>
            <pc:docMk/>
            <pc:sldMk cId="4160095555" sldId="302"/>
            <ac:picMk id="10" creationId="{167E52BD-2DD5-0FAB-D1C9-9A454AF22060}"/>
          </ac:picMkLst>
        </pc:picChg>
      </pc:sldChg>
      <pc:sldChg chg="addSp delSp modSp mod modTransition delAnim modAnim">
        <pc:chgData name="Maxwell,Daniel" userId="1b6ea79d-60d7-472e-a79a-e3fa9de1dfad" providerId="ADAL" clId="{2AB0BA24-6F8B-4E61-8FBB-A42200F3F7AD}" dt="2023-05-09T14:21:09.963" v="1837"/>
        <pc:sldMkLst>
          <pc:docMk/>
          <pc:sldMk cId="351847712" sldId="303"/>
        </pc:sldMkLst>
        <pc:spChg chg="del">
          <ac:chgData name="Maxwell,Daniel" userId="1b6ea79d-60d7-472e-a79a-e3fa9de1dfad" providerId="ADAL" clId="{2AB0BA24-6F8B-4E61-8FBB-A42200F3F7AD}" dt="2023-05-09T14:20:37.286" v="1830" actId="478"/>
          <ac:spMkLst>
            <pc:docMk/>
            <pc:sldMk cId="351847712" sldId="303"/>
            <ac:spMk id="5" creationId="{23A9F9CB-BE4F-1889-2558-AA002E80FEEF}"/>
          </ac:spMkLst>
        </pc:spChg>
        <pc:spChg chg="del">
          <ac:chgData name="Maxwell,Daniel" userId="1b6ea79d-60d7-472e-a79a-e3fa9de1dfad" providerId="ADAL" clId="{2AB0BA24-6F8B-4E61-8FBB-A42200F3F7AD}" dt="2023-05-09T14:20:37.286" v="1830" actId="478"/>
          <ac:spMkLst>
            <pc:docMk/>
            <pc:sldMk cId="351847712" sldId="303"/>
            <ac:spMk id="6" creationId="{BDA93F1F-6A8B-826F-14E7-82B6CA279303}"/>
          </ac:spMkLst>
        </pc:spChg>
        <pc:spChg chg="del">
          <ac:chgData name="Maxwell,Daniel" userId="1b6ea79d-60d7-472e-a79a-e3fa9de1dfad" providerId="ADAL" clId="{2AB0BA24-6F8B-4E61-8FBB-A42200F3F7AD}" dt="2023-05-09T14:20:37.286" v="1830" actId="478"/>
          <ac:spMkLst>
            <pc:docMk/>
            <pc:sldMk cId="351847712" sldId="303"/>
            <ac:spMk id="7" creationId="{3997AC60-4F0A-8242-C903-6FCDAE623C4E}"/>
          </ac:spMkLst>
        </pc:spChg>
        <pc:spChg chg="del">
          <ac:chgData name="Maxwell,Daniel" userId="1b6ea79d-60d7-472e-a79a-e3fa9de1dfad" providerId="ADAL" clId="{2AB0BA24-6F8B-4E61-8FBB-A42200F3F7AD}" dt="2023-05-09T14:20:37.286" v="1830" actId="478"/>
          <ac:spMkLst>
            <pc:docMk/>
            <pc:sldMk cId="351847712" sldId="303"/>
            <ac:spMk id="8" creationId="{F052EB54-DD7F-090F-C28B-F96C7625C218}"/>
          </ac:spMkLst>
        </pc:spChg>
        <pc:spChg chg="del">
          <ac:chgData name="Maxwell,Daniel" userId="1b6ea79d-60d7-472e-a79a-e3fa9de1dfad" providerId="ADAL" clId="{2AB0BA24-6F8B-4E61-8FBB-A42200F3F7AD}" dt="2023-05-09T14:20:37.286" v="1830" actId="478"/>
          <ac:spMkLst>
            <pc:docMk/>
            <pc:sldMk cId="351847712" sldId="303"/>
            <ac:spMk id="9" creationId="{DF41783D-79C6-2135-AD27-A17E4284EA9A}"/>
          </ac:spMkLst>
        </pc:spChg>
        <pc:spChg chg="add del mod">
          <ac:chgData name="Maxwell,Daniel" userId="1b6ea79d-60d7-472e-a79a-e3fa9de1dfad" providerId="ADAL" clId="{2AB0BA24-6F8B-4E61-8FBB-A42200F3F7AD}" dt="2023-05-09T14:20:51.547" v="1832" actId="478"/>
          <ac:spMkLst>
            <pc:docMk/>
            <pc:sldMk cId="351847712" sldId="303"/>
            <ac:spMk id="14" creationId="{E5AED0DC-7519-DACD-FFE8-AB048457471C}"/>
          </ac:spMkLst>
        </pc:spChg>
        <pc:spChg chg="add del mod">
          <ac:chgData name="Maxwell,Daniel" userId="1b6ea79d-60d7-472e-a79a-e3fa9de1dfad" providerId="ADAL" clId="{2AB0BA24-6F8B-4E61-8FBB-A42200F3F7AD}" dt="2023-05-09T14:20:55.032" v="1834" actId="478"/>
          <ac:spMkLst>
            <pc:docMk/>
            <pc:sldMk cId="351847712" sldId="303"/>
            <ac:spMk id="15" creationId="{C7CA1BD9-7B78-A3CC-7546-28ACB6047872}"/>
          </ac:spMkLst>
        </pc:spChg>
        <pc:spChg chg="add del mod">
          <ac:chgData name="Maxwell,Daniel" userId="1b6ea79d-60d7-472e-a79a-e3fa9de1dfad" providerId="ADAL" clId="{2AB0BA24-6F8B-4E61-8FBB-A42200F3F7AD}" dt="2023-05-09T14:21:01.598" v="1836" actId="478"/>
          <ac:spMkLst>
            <pc:docMk/>
            <pc:sldMk cId="351847712" sldId="303"/>
            <ac:spMk id="16" creationId="{27674A04-4A90-D571-B0BE-230B0F349E45}"/>
          </ac:spMkLst>
        </pc:spChg>
        <pc:spChg chg="add del mod">
          <ac:chgData name="Maxwell,Daniel" userId="1b6ea79d-60d7-472e-a79a-e3fa9de1dfad" providerId="ADAL" clId="{2AB0BA24-6F8B-4E61-8FBB-A42200F3F7AD}" dt="2023-05-09T14:20:53.027" v="1833" actId="478"/>
          <ac:spMkLst>
            <pc:docMk/>
            <pc:sldMk cId="351847712" sldId="303"/>
            <ac:spMk id="17" creationId="{E6F2D56A-884F-1512-049E-A5CAD02522B3}"/>
          </ac:spMkLst>
        </pc:spChg>
        <pc:spChg chg="add del mod">
          <ac:chgData name="Maxwell,Daniel" userId="1b6ea79d-60d7-472e-a79a-e3fa9de1dfad" providerId="ADAL" clId="{2AB0BA24-6F8B-4E61-8FBB-A42200F3F7AD}" dt="2023-05-09T14:21:00.221" v="1835" actId="478"/>
          <ac:spMkLst>
            <pc:docMk/>
            <pc:sldMk cId="351847712" sldId="303"/>
            <ac:spMk id="18" creationId="{E8E7A3D8-6ECC-3FEC-4356-3BF99DF54FE3}"/>
          </ac:spMkLst>
        </pc:spChg>
        <pc:picChg chg="del">
          <ac:chgData name="Maxwell,Daniel" userId="1b6ea79d-60d7-472e-a79a-e3fa9de1dfad" providerId="ADAL" clId="{2AB0BA24-6F8B-4E61-8FBB-A42200F3F7AD}" dt="2023-05-09T14:20:30.589" v="1829" actId="478"/>
          <ac:picMkLst>
            <pc:docMk/>
            <pc:sldMk cId="351847712" sldId="303"/>
            <ac:picMk id="2" creationId="{104C19C5-BFC6-5B41-1C1C-B01B96B2A4BE}"/>
          </ac:picMkLst>
        </pc:picChg>
        <pc:picChg chg="add del mod">
          <ac:chgData name="Maxwell,Daniel" userId="1b6ea79d-60d7-472e-a79a-e3fa9de1dfad" providerId="ADAL" clId="{2AB0BA24-6F8B-4E61-8FBB-A42200F3F7AD}" dt="2023-05-09T14:16:08.562" v="1825"/>
          <ac:picMkLst>
            <pc:docMk/>
            <pc:sldMk cId="351847712" sldId="303"/>
            <ac:picMk id="10" creationId="{ED19C52C-EFD4-B3DE-5475-41C4EFE4C7A0}"/>
          </ac:picMkLst>
        </pc:picChg>
        <pc:picChg chg="add del mod">
          <ac:chgData name="Maxwell,Daniel" userId="1b6ea79d-60d7-472e-a79a-e3fa9de1dfad" providerId="ADAL" clId="{2AB0BA24-6F8B-4E61-8FBB-A42200F3F7AD}" dt="2023-05-09T14:16:34.051" v="1827"/>
          <ac:picMkLst>
            <pc:docMk/>
            <pc:sldMk cId="351847712" sldId="303"/>
            <ac:picMk id="11" creationId="{9E093AB9-D1EB-68DB-691F-10DDE23FC8C5}"/>
          </ac:picMkLst>
        </pc:picChg>
        <pc:picChg chg="add mod">
          <ac:chgData name="Maxwell,Daniel" userId="1b6ea79d-60d7-472e-a79a-e3fa9de1dfad" providerId="ADAL" clId="{2AB0BA24-6F8B-4E61-8FBB-A42200F3F7AD}" dt="2023-05-09T14:17:09.262" v="1828"/>
          <ac:picMkLst>
            <pc:docMk/>
            <pc:sldMk cId="351847712" sldId="303"/>
            <ac:picMk id="12" creationId="{91FC7E3D-F6D2-59DD-1F79-F4E442426BDC}"/>
          </ac:picMkLst>
        </pc:picChg>
        <pc:picChg chg="add mod">
          <ac:chgData name="Maxwell,Daniel" userId="1b6ea79d-60d7-472e-a79a-e3fa9de1dfad" providerId="ADAL" clId="{2AB0BA24-6F8B-4E61-8FBB-A42200F3F7AD}" dt="2023-05-09T14:20:39.194" v="1831"/>
          <ac:picMkLst>
            <pc:docMk/>
            <pc:sldMk cId="351847712" sldId="303"/>
            <ac:picMk id="13" creationId="{AD8CA65E-FAA0-F40C-F91E-830AEA1F01D9}"/>
          </ac:picMkLst>
        </pc:picChg>
      </pc:sldChg>
      <pc:sldChg chg="addSp delSp modSp modTransition modAnim modNotesTx">
        <pc:chgData name="Maxwell,Daniel" userId="1b6ea79d-60d7-472e-a79a-e3fa9de1dfad" providerId="ADAL" clId="{2AB0BA24-6F8B-4E61-8FBB-A42200F3F7AD}" dt="2023-05-09T12:47:41.358" v="1601"/>
        <pc:sldMkLst>
          <pc:docMk/>
          <pc:sldMk cId="64365915" sldId="304"/>
        </pc:sldMkLst>
        <pc:picChg chg="add del mod">
          <ac:chgData name="Maxwell,Daniel" userId="1b6ea79d-60d7-472e-a79a-e3fa9de1dfad" providerId="ADAL" clId="{2AB0BA24-6F8B-4E61-8FBB-A42200F3F7AD}" dt="2023-05-09T12:39:28.845" v="1594"/>
          <ac:picMkLst>
            <pc:docMk/>
            <pc:sldMk cId="64365915" sldId="304"/>
            <ac:picMk id="4" creationId="{9D0F957C-BBD6-E9BC-9352-649917FC0CA8}"/>
          </ac:picMkLst>
        </pc:picChg>
        <pc:picChg chg="add del mod">
          <ac:chgData name="Maxwell,Daniel" userId="1b6ea79d-60d7-472e-a79a-e3fa9de1dfad" providerId="ADAL" clId="{2AB0BA24-6F8B-4E61-8FBB-A42200F3F7AD}" dt="2023-05-09T12:41:13.376" v="1596"/>
          <ac:picMkLst>
            <pc:docMk/>
            <pc:sldMk cId="64365915" sldId="304"/>
            <ac:picMk id="5" creationId="{7592256A-0664-F404-1F46-75AEDD3EC4FB}"/>
          </ac:picMkLst>
        </pc:picChg>
        <pc:picChg chg="add del mod">
          <ac:chgData name="Maxwell,Daniel" userId="1b6ea79d-60d7-472e-a79a-e3fa9de1dfad" providerId="ADAL" clId="{2AB0BA24-6F8B-4E61-8FBB-A42200F3F7AD}" dt="2023-05-09T12:44:49.260" v="1598"/>
          <ac:picMkLst>
            <pc:docMk/>
            <pc:sldMk cId="64365915" sldId="304"/>
            <ac:picMk id="7" creationId="{97F5C5AE-AB58-35DB-959E-1E28518BFBE3}"/>
          </ac:picMkLst>
        </pc:picChg>
        <pc:picChg chg="add mod">
          <ac:chgData name="Maxwell,Daniel" userId="1b6ea79d-60d7-472e-a79a-e3fa9de1dfad" providerId="ADAL" clId="{2AB0BA24-6F8B-4E61-8FBB-A42200F3F7AD}" dt="2023-05-09T12:45:37.247" v="1599"/>
          <ac:picMkLst>
            <pc:docMk/>
            <pc:sldMk cId="64365915" sldId="304"/>
            <ac:picMk id="8" creationId="{13B011D7-CBC5-2BC9-2F16-8C302965EE2F}"/>
          </ac:picMkLst>
        </pc:picChg>
      </pc:sldChg>
      <pc:sldChg chg="addSp delSp modSp modTransition modAnim">
        <pc:chgData name="Maxwell,Daniel" userId="1b6ea79d-60d7-472e-a79a-e3fa9de1dfad" providerId="ADAL" clId="{2AB0BA24-6F8B-4E61-8FBB-A42200F3F7AD}" dt="2023-05-09T14:08:31.322" v="1809"/>
        <pc:sldMkLst>
          <pc:docMk/>
          <pc:sldMk cId="2842615970" sldId="306"/>
        </pc:sldMkLst>
        <pc:picChg chg="add del mod">
          <ac:chgData name="Maxwell,Daniel" userId="1b6ea79d-60d7-472e-a79a-e3fa9de1dfad" providerId="ADAL" clId="{2AB0BA24-6F8B-4E61-8FBB-A42200F3F7AD}" dt="2023-05-09T14:05:10.459" v="1804"/>
          <ac:picMkLst>
            <pc:docMk/>
            <pc:sldMk cId="2842615970" sldId="306"/>
            <ac:picMk id="4" creationId="{89656743-0495-3DBC-912A-CF38D751F3F6}"/>
          </ac:picMkLst>
        </pc:picChg>
        <pc:picChg chg="add del mod">
          <ac:chgData name="Maxwell,Daniel" userId="1b6ea79d-60d7-472e-a79a-e3fa9de1dfad" providerId="ADAL" clId="{2AB0BA24-6F8B-4E61-8FBB-A42200F3F7AD}" dt="2023-05-09T14:06:14.116" v="1806"/>
          <ac:picMkLst>
            <pc:docMk/>
            <pc:sldMk cId="2842615970" sldId="306"/>
            <ac:picMk id="5" creationId="{C1DE67B9-192E-2A67-F9AE-4EDEE95BF907}"/>
          </ac:picMkLst>
        </pc:picChg>
        <pc:picChg chg="add del mod">
          <ac:chgData name="Maxwell,Daniel" userId="1b6ea79d-60d7-472e-a79a-e3fa9de1dfad" providerId="ADAL" clId="{2AB0BA24-6F8B-4E61-8FBB-A42200F3F7AD}" dt="2023-05-09T14:07:53.449" v="1808"/>
          <ac:picMkLst>
            <pc:docMk/>
            <pc:sldMk cId="2842615970" sldId="306"/>
            <ac:picMk id="7" creationId="{0E1ACC1A-668F-F074-0FE9-79CA73FBB123}"/>
          </ac:picMkLst>
        </pc:picChg>
        <pc:picChg chg="add mod">
          <ac:chgData name="Maxwell,Daniel" userId="1b6ea79d-60d7-472e-a79a-e3fa9de1dfad" providerId="ADAL" clId="{2AB0BA24-6F8B-4E61-8FBB-A42200F3F7AD}" dt="2023-05-09T14:08:31.322" v="1809"/>
          <ac:picMkLst>
            <pc:docMk/>
            <pc:sldMk cId="2842615970" sldId="306"/>
            <ac:picMk id="8" creationId="{861B6C75-8BD9-CBAB-62BC-BB88ABC84E2E}"/>
          </ac:picMkLst>
        </pc:picChg>
      </pc:sldChg>
      <pc:sldChg chg="addSp delSp modSp modTransition modAnim">
        <pc:chgData name="Maxwell,Daniel" userId="1b6ea79d-60d7-472e-a79a-e3fa9de1dfad" providerId="ADAL" clId="{2AB0BA24-6F8B-4E61-8FBB-A42200F3F7AD}" dt="2023-05-10T12:55:55.057" v="2100"/>
        <pc:sldMkLst>
          <pc:docMk/>
          <pc:sldMk cId="1290207058" sldId="308"/>
        </pc:sldMkLst>
        <pc:picChg chg="add mod">
          <ac:chgData name="Maxwell,Daniel" userId="1b6ea79d-60d7-472e-a79a-e3fa9de1dfad" providerId="ADAL" clId="{2AB0BA24-6F8B-4E61-8FBB-A42200F3F7AD}" dt="2023-05-10T12:55:55.057" v="2100"/>
          <ac:picMkLst>
            <pc:docMk/>
            <pc:sldMk cId="1290207058" sldId="308"/>
            <ac:picMk id="4" creationId="{884381FE-CF3D-FA6A-D991-9C0FE628B674}"/>
          </ac:picMkLst>
        </pc:picChg>
        <pc:picChg chg="add del mod">
          <ac:chgData name="Maxwell,Daniel" userId="1b6ea79d-60d7-472e-a79a-e3fa9de1dfad" providerId="ADAL" clId="{2AB0BA24-6F8B-4E61-8FBB-A42200F3F7AD}" dt="2023-05-09T15:08:43.561" v="2091"/>
          <ac:picMkLst>
            <pc:docMk/>
            <pc:sldMk cId="1290207058" sldId="308"/>
            <ac:picMk id="4" creationId="{BDBAEB8C-4608-2B50-7CD2-5A2214B349EA}"/>
          </ac:picMkLst>
        </pc:picChg>
        <pc:picChg chg="add del mod">
          <ac:chgData name="Maxwell,Daniel" userId="1b6ea79d-60d7-472e-a79a-e3fa9de1dfad" providerId="ADAL" clId="{2AB0BA24-6F8B-4E61-8FBB-A42200F3F7AD}" dt="2023-05-09T15:08:57.997" v="2093"/>
          <ac:picMkLst>
            <pc:docMk/>
            <pc:sldMk cId="1290207058" sldId="308"/>
            <ac:picMk id="5" creationId="{4F200E37-CBB1-DFB0-487D-BA55B29129A2}"/>
          </ac:picMkLst>
        </pc:picChg>
        <pc:picChg chg="add del mod">
          <ac:chgData name="Maxwell,Daniel" userId="1b6ea79d-60d7-472e-a79a-e3fa9de1dfad" providerId="ADAL" clId="{2AB0BA24-6F8B-4E61-8FBB-A42200F3F7AD}" dt="2023-05-09T15:09:14.255" v="2095"/>
          <ac:picMkLst>
            <pc:docMk/>
            <pc:sldMk cId="1290207058" sldId="308"/>
            <ac:picMk id="12" creationId="{B4B3FBCE-B73D-D1C4-2D5B-820A3389AE8E}"/>
          </ac:picMkLst>
        </pc:picChg>
        <pc:picChg chg="add del mod">
          <ac:chgData name="Maxwell,Daniel" userId="1b6ea79d-60d7-472e-a79a-e3fa9de1dfad" providerId="ADAL" clId="{2AB0BA24-6F8B-4E61-8FBB-A42200F3F7AD}" dt="2023-05-09T15:10:20.266" v="2097"/>
          <ac:picMkLst>
            <pc:docMk/>
            <pc:sldMk cId="1290207058" sldId="308"/>
            <ac:picMk id="13" creationId="{2D5A44A6-CC39-F960-F8F5-92E58B7A1B77}"/>
          </ac:picMkLst>
        </pc:picChg>
        <pc:picChg chg="add del mod">
          <ac:chgData name="Maxwell,Daniel" userId="1b6ea79d-60d7-472e-a79a-e3fa9de1dfad" providerId="ADAL" clId="{2AB0BA24-6F8B-4E61-8FBB-A42200F3F7AD}" dt="2023-05-10T12:55:20.078" v="2099"/>
          <ac:picMkLst>
            <pc:docMk/>
            <pc:sldMk cId="1290207058" sldId="308"/>
            <ac:picMk id="14" creationId="{F0800E40-9043-E113-C500-8FA2D7D96DBE}"/>
          </ac:picMkLst>
        </pc:picChg>
      </pc:sldChg>
      <pc:sldChg chg="addSp delSp modSp del modTransition modAnim modNotesTx">
        <pc:chgData name="Maxwell,Daniel" userId="1b6ea79d-60d7-472e-a79a-e3fa9de1dfad" providerId="ADAL" clId="{2AB0BA24-6F8B-4E61-8FBB-A42200F3F7AD}" dt="2023-05-09T12:58:14.175" v="1619" actId="47"/>
        <pc:sldMkLst>
          <pc:docMk/>
          <pc:sldMk cId="3125854326" sldId="309"/>
        </pc:sldMkLst>
        <pc:picChg chg="add del mod">
          <ac:chgData name="Maxwell,Daniel" userId="1b6ea79d-60d7-472e-a79a-e3fa9de1dfad" providerId="ADAL" clId="{2AB0BA24-6F8B-4E61-8FBB-A42200F3F7AD}" dt="2023-05-09T12:50:50.731" v="1614"/>
          <ac:picMkLst>
            <pc:docMk/>
            <pc:sldMk cId="3125854326" sldId="309"/>
            <ac:picMk id="3" creationId="{3A5B9BE6-0394-2433-2CFA-8097EBA57369}"/>
          </ac:picMkLst>
        </pc:picChg>
        <pc:picChg chg="add mod">
          <ac:chgData name="Maxwell,Daniel" userId="1b6ea79d-60d7-472e-a79a-e3fa9de1dfad" providerId="ADAL" clId="{2AB0BA24-6F8B-4E61-8FBB-A42200F3F7AD}" dt="2023-05-09T12:52:02.086" v="1615"/>
          <ac:picMkLst>
            <pc:docMk/>
            <pc:sldMk cId="3125854326" sldId="309"/>
            <ac:picMk id="4" creationId="{95AFB200-D79F-828F-2C65-6AA2A996D373}"/>
          </ac:picMkLst>
        </pc:picChg>
      </pc:sldChg>
      <pc:sldChg chg="addSp delSp modSp mod modTransition modAnim modNotesTx">
        <pc:chgData name="Maxwell,Daniel" userId="1b6ea79d-60d7-472e-a79a-e3fa9de1dfad" providerId="ADAL" clId="{2AB0BA24-6F8B-4E61-8FBB-A42200F3F7AD}" dt="2023-05-10T17:42:20.219" v="3532"/>
        <pc:sldMkLst>
          <pc:docMk/>
          <pc:sldMk cId="614313547" sldId="311"/>
        </pc:sldMkLst>
        <pc:spChg chg="mod">
          <ac:chgData name="Maxwell,Daniel" userId="1b6ea79d-60d7-472e-a79a-e3fa9de1dfad" providerId="ADAL" clId="{2AB0BA24-6F8B-4E61-8FBB-A42200F3F7AD}" dt="2023-05-10T14:55:00.912" v="2710" actId="207"/>
          <ac:spMkLst>
            <pc:docMk/>
            <pc:sldMk cId="614313547" sldId="311"/>
            <ac:spMk id="22" creationId="{0E4D1448-70E7-9EF3-EADD-FDFB6FFFDDDB}"/>
          </ac:spMkLst>
        </pc:spChg>
        <pc:spChg chg="mod">
          <ac:chgData name="Maxwell,Daniel" userId="1b6ea79d-60d7-472e-a79a-e3fa9de1dfad" providerId="ADAL" clId="{2AB0BA24-6F8B-4E61-8FBB-A42200F3F7AD}" dt="2023-05-10T17:17:58.502" v="3503" actId="20577"/>
          <ac:spMkLst>
            <pc:docMk/>
            <pc:sldMk cId="614313547" sldId="311"/>
            <ac:spMk id="23" creationId="{F6CD39FE-7188-6DF9-F9DF-8ECE0CF809B4}"/>
          </ac:spMkLst>
        </pc:spChg>
        <pc:spChg chg="mod">
          <ac:chgData name="Maxwell,Daniel" userId="1b6ea79d-60d7-472e-a79a-e3fa9de1dfad" providerId="ADAL" clId="{2AB0BA24-6F8B-4E61-8FBB-A42200F3F7AD}" dt="2023-05-08T20:19:54.333" v="1530" actId="692"/>
          <ac:spMkLst>
            <pc:docMk/>
            <pc:sldMk cId="614313547" sldId="311"/>
            <ac:spMk id="31" creationId="{B961CA32-86EF-8CA6-5BCE-6B6E6F2105AA}"/>
          </ac:spMkLst>
        </pc:spChg>
        <pc:spChg chg="mod">
          <ac:chgData name="Maxwell,Daniel" userId="1b6ea79d-60d7-472e-a79a-e3fa9de1dfad" providerId="ADAL" clId="{2AB0BA24-6F8B-4E61-8FBB-A42200F3F7AD}" dt="2023-05-08T20:19:47.065" v="1529" actId="692"/>
          <ac:spMkLst>
            <pc:docMk/>
            <pc:sldMk cId="614313547" sldId="311"/>
            <ac:spMk id="36" creationId="{2FBBF6FE-2A4B-65D1-6D29-B1F1B14FCF6C}"/>
          </ac:spMkLst>
        </pc:spChg>
        <pc:picChg chg="add del mod">
          <ac:chgData name="Maxwell,Daniel" userId="1b6ea79d-60d7-472e-a79a-e3fa9de1dfad" providerId="ADAL" clId="{2AB0BA24-6F8B-4E61-8FBB-A42200F3F7AD}" dt="2023-05-10T14:51:40.820" v="2693"/>
          <ac:picMkLst>
            <pc:docMk/>
            <pc:sldMk cId="614313547" sldId="311"/>
            <ac:picMk id="5" creationId="{589CEE5E-6E64-884E-B515-C57DE643E126}"/>
          </ac:picMkLst>
        </pc:picChg>
        <pc:picChg chg="add del mod">
          <ac:chgData name="Maxwell,Daniel" userId="1b6ea79d-60d7-472e-a79a-e3fa9de1dfad" providerId="ADAL" clId="{2AB0BA24-6F8B-4E61-8FBB-A42200F3F7AD}" dt="2023-05-10T15:19:43.359" v="3028"/>
          <ac:picMkLst>
            <pc:docMk/>
            <pc:sldMk cId="614313547" sldId="311"/>
            <ac:picMk id="5" creationId="{DA2EB8E9-4B35-9849-D1FA-F801D69B8696}"/>
          </ac:picMkLst>
        </pc:picChg>
        <pc:picChg chg="add del mod">
          <ac:chgData name="Maxwell,Daniel" userId="1b6ea79d-60d7-472e-a79a-e3fa9de1dfad" providerId="ADAL" clId="{2AB0BA24-6F8B-4E61-8FBB-A42200F3F7AD}" dt="2023-05-10T17:34:47.524" v="3525"/>
          <ac:picMkLst>
            <pc:docMk/>
            <pc:sldMk cId="614313547" sldId="311"/>
            <ac:picMk id="5" creationId="{FCB1655E-DE9C-C545-BD2E-5F39262317FB}"/>
          </ac:picMkLst>
        </pc:picChg>
        <pc:picChg chg="add del mod">
          <ac:chgData name="Maxwell,Daniel" userId="1b6ea79d-60d7-472e-a79a-e3fa9de1dfad" providerId="ADAL" clId="{2AB0BA24-6F8B-4E61-8FBB-A42200F3F7AD}" dt="2023-05-10T15:11:58.583" v="2754"/>
          <ac:picMkLst>
            <pc:docMk/>
            <pc:sldMk cId="614313547" sldId="311"/>
            <ac:picMk id="32" creationId="{2910170B-25CE-BB3C-BB82-8893F0194F76}"/>
          </ac:picMkLst>
        </pc:picChg>
        <pc:picChg chg="add del mod">
          <ac:chgData name="Maxwell,Daniel" userId="1b6ea79d-60d7-472e-a79a-e3fa9de1dfad" providerId="ADAL" clId="{2AB0BA24-6F8B-4E61-8FBB-A42200F3F7AD}" dt="2023-05-10T17:35:25.812" v="3527"/>
          <ac:picMkLst>
            <pc:docMk/>
            <pc:sldMk cId="614313547" sldId="311"/>
            <ac:picMk id="32" creationId="{56BC295E-4D47-C32B-91F8-ACF6AE23777C}"/>
          </ac:picMkLst>
        </pc:picChg>
        <pc:picChg chg="add del mod">
          <ac:chgData name="Maxwell,Daniel" userId="1b6ea79d-60d7-472e-a79a-e3fa9de1dfad" providerId="ADAL" clId="{2AB0BA24-6F8B-4E61-8FBB-A42200F3F7AD}" dt="2023-05-10T17:37:10.810" v="3529"/>
          <ac:picMkLst>
            <pc:docMk/>
            <pc:sldMk cId="614313547" sldId="311"/>
            <ac:picMk id="34" creationId="{6AFDAB4E-88C5-0D8F-74DF-868EDF2F9026}"/>
          </ac:picMkLst>
        </pc:picChg>
        <pc:picChg chg="add del mod">
          <ac:chgData name="Maxwell,Daniel" userId="1b6ea79d-60d7-472e-a79a-e3fa9de1dfad" providerId="ADAL" clId="{2AB0BA24-6F8B-4E61-8FBB-A42200F3F7AD}" dt="2023-05-10T15:24:09.406" v="3098"/>
          <ac:picMkLst>
            <pc:docMk/>
            <pc:sldMk cId="614313547" sldId="311"/>
            <ac:picMk id="34" creationId="{D1D8925F-E463-8B8B-C515-6F2237D08A61}"/>
          </ac:picMkLst>
        </pc:picChg>
        <pc:picChg chg="add del mod">
          <ac:chgData name="Maxwell,Daniel" userId="1b6ea79d-60d7-472e-a79a-e3fa9de1dfad" providerId="ADAL" clId="{2AB0BA24-6F8B-4E61-8FBB-A42200F3F7AD}" dt="2023-05-10T15:34:53.740" v="3198"/>
          <ac:picMkLst>
            <pc:docMk/>
            <pc:sldMk cId="614313547" sldId="311"/>
            <ac:picMk id="35" creationId="{5AD6E0A6-1DE5-E645-8D53-1613F14A55C9}"/>
          </ac:picMkLst>
        </pc:picChg>
        <pc:picChg chg="add del mod">
          <ac:chgData name="Maxwell,Daniel" userId="1b6ea79d-60d7-472e-a79a-e3fa9de1dfad" providerId="ADAL" clId="{2AB0BA24-6F8B-4E61-8FBB-A42200F3F7AD}" dt="2023-05-10T17:41:14.254" v="3531"/>
          <ac:picMkLst>
            <pc:docMk/>
            <pc:sldMk cId="614313547" sldId="311"/>
            <ac:picMk id="35" creationId="{AACBCA57-AD52-32CB-7B0C-2D5E92EA2848}"/>
          </ac:picMkLst>
        </pc:picChg>
        <pc:picChg chg="add mod">
          <ac:chgData name="Maxwell,Daniel" userId="1b6ea79d-60d7-472e-a79a-e3fa9de1dfad" providerId="ADAL" clId="{2AB0BA24-6F8B-4E61-8FBB-A42200F3F7AD}" dt="2023-05-10T17:42:20.219" v="3532"/>
          <ac:picMkLst>
            <pc:docMk/>
            <pc:sldMk cId="614313547" sldId="311"/>
            <ac:picMk id="38" creationId="{09F13CB8-018B-2358-1804-20397EF841D6}"/>
          </ac:picMkLst>
        </pc:picChg>
        <pc:picChg chg="add del mod">
          <ac:chgData name="Maxwell,Daniel" userId="1b6ea79d-60d7-472e-a79a-e3fa9de1dfad" providerId="ADAL" clId="{2AB0BA24-6F8B-4E61-8FBB-A42200F3F7AD}" dt="2023-05-10T15:38:39.642" v="3288"/>
          <ac:picMkLst>
            <pc:docMk/>
            <pc:sldMk cId="614313547" sldId="311"/>
            <ac:picMk id="38" creationId="{E3754BC2-7A85-321D-767C-2F30C7368BBF}"/>
          </ac:picMkLst>
        </pc:picChg>
        <pc:picChg chg="add del mod">
          <ac:chgData name="Maxwell,Daniel" userId="1b6ea79d-60d7-472e-a79a-e3fa9de1dfad" providerId="ADAL" clId="{2AB0BA24-6F8B-4E61-8FBB-A42200F3F7AD}" dt="2023-05-10T17:34:05.531" v="3523"/>
          <ac:picMkLst>
            <pc:docMk/>
            <pc:sldMk cId="614313547" sldId="311"/>
            <ac:picMk id="40" creationId="{B535F350-05FC-3B36-F588-487447CC5C2F}"/>
          </ac:picMkLst>
        </pc:picChg>
        <pc:picChg chg="ord">
          <ac:chgData name="Maxwell,Daniel" userId="1b6ea79d-60d7-472e-a79a-e3fa9de1dfad" providerId="ADAL" clId="{2AB0BA24-6F8B-4E61-8FBB-A42200F3F7AD}" dt="2023-05-10T15:05:48.487" v="2731" actId="167"/>
          <ac:picMkLst>
            <pc:docMk/>
            <pc:sldMk cId="614313547" sldId="311"/>
            <ac:picMk id="58" creationId="{4D2B3359-6538-566C-23F5-D1938F7646A2}"/>
          </ac:picMkLst>
        </pc:picChg>
        <pc:picChg chg="ord">
          <ac:chgData name="Maxwell,Daniel" userId="1b6ea79d-60d7-472e-a79a-e3fa9de1dfad" providerId="ADAL" clId="{2AB0BA24-6F8B-4E61-8FBB-A42200F3F7AD}" dt="2023-05-10T15:05:34.320" v="2730" actId="167"/>
          <ac:picMkLst>
            <pc:docMk/>
            <pc:sldMk cId="614313547" sldId="311"/>
            <ac:picMk id="59" creationId="{F4DBBC74-D7D2-1FB8-EEDA-C2984A993AB8}"/>
          </ac:picMkLst>
        </pc:picChg>
        <pc:picChg chg="ord">
          <ac:chgData name="Maxwell,Daniel" userId="1b6ea79d-60d7-472e-a79a-e3fa9de1dfad" providerId="ADAL" clId="{2AB0BA24-6F8B-4E61-8FBB-A42200F3F7AD}" dt="2023-05-10T15:05:52.385" v="2732" actId="167"/>
          <ac:picMkLst>
            <pc:docMk/>
            <pc:sldMk cId="614313547" sldId="311"/>
            <ac:picMk id="60" creationId="{D7BF200E-B253-41C5-C651-3AC0261DD14D}"/>
          </ac:picMkLst>
        </pc:picChg>
      </pc:sldChg>
      <pc:sldChg chg="addSp delSp modSp mod modTransition modAnim modNotesTx">
        <pc:chgData name="Maxwell,Daniel" userId="1b6ea79d-60d7-472e-a79a-e3fa9de1dfad" providerId="ADAL" clId="{2AB0BA24-6F8B-4E61-8FBB-A42200F3F7AD}" dt="2023-05-09T13:26:09.186" v="1706" actId="207"/>
        <pc:sldMkLst>
          <pc:docMk/>
          <pc:sldMk cId="4232086672" sldId="312"/>
        </pc:sldMkLst>
        <pc:spChg chg="mod topLvl">
          <ac:chgData name="Maxwell,Daniel" userId="1b6ea79d-60d7-472e-a79a-e3fa9de1dfad" providerId="ADAL" clId="{2AB0BA24-6F8B-4E61-8FBB-A42200F3F7AD}" dt="2023-05-09T13:11:33.120" v="1645" actId="165"/>
          <ac:spMkLst>
            <pc:docMk/>
            <pc:sldMk cId="4232086672" sldId="312"/>
            <ac:spMk id="30" creationId="{A62782FA-C42D-CEAE-383E-0A745AB3A429}"/>
          </ac:spMkLst>
        </pc:spChg>
        <pc:spChg chg="mod topLvl">
          <ac:chgData name="Maxwell,Daniel" userId="1b6ea79d-60d7-472e-a79a-e3fa9de1dfad" providerId="ADAL" clId="{2AB0BA24-6F8B-4E61-8FBB-A42200F3F7AD}" dt="2023-05-09T13:11:33.120" v="1645" actId="165"/>
          <ac:spMkLst>
            <pc:docMk/>
            <pc:sldMk cId="4232086672" sldId="312"/>
            <ac:spMk id="31" creationId="{BD5BE542-64CA-4EF2-4B86-410AF0EADCEA}"/>
          </ac:spMkLst>
        </pc:spChg>
        <pc:spChg chg="mod topLvl">
          <ac:chgData name="Maxwell,Daniel" userId="1b6ea79d-60d7-472e-a79a-e3fa9de1dfad" providerId="ADAL" clId="{2AB0BA24-6F8B-4E61-8FBB-A42200F3F7AD}" dt="2023-05-09T13:11:33.120" v="1645" actId="165"/>
          <ac:spMkLst>
            <pc:docMk/>
            <pc:sldMk cId="4232086672" sldId="312"/>
            <ac:spMk id="32" creationId="{320DC8F4-9B0E-BD76-6FBB-EF3839717505}"/>
          </ac:spMkLst>
        </pc:spChg>
        <pc:spChg chg="mod topLvl">
          <ac:chgData name="Maxwell,Daniel" userId="1b6ea79d-60d7-472e-a79a-e3fa9de1dfad" providerId="ADAL" clId="{2AB0BA24-6F8B-4E61-8FBB-A42200F3F7AD}" dt="2023-05-09T13:11:33.120" v="1645" actId="165"/>
          <ac:spMkLst>
            <pc:docMk/>
            <pc:sldMk cId="4232086672" sldId="312"/>
            <ac:spMk id="33" creationId="{449D73A2-DBD0-A8A7-B0EF-EF5E560714E3}"/>
          </ac:spMkLst>
        </pc:spChg>
        <pc:spChg chg="mod topLvl">
          <ac:chgData name="Maxwell,Daniel" userId="1b6ea79d-60d7-472e-a79a-e3fa9de1dfad" providerId="ADAL" clId="{2AB0BA24-6F8B-4E61-8FBB-A42200F3F7AD}" dt="2023-05-09T13:11:33.120" v="1645" actId="165"/>
          <ac:spMkLst>
            <pc:docMk/>
            <pc:sldMk cId="4232086672" sldId="312"/>
            <ac:spMk id="34" creationId="{6AA35C86-242D-7E14-81BF-CF026CF93CD3}"/>
          </ac:spMkLst>
        </pc:spChg>
        <pc:spChg chg="mod topLvl">
          <ac:chgData name="Maxwell,Daniel" userId="1b6ea79d-60d7-472e-a79a-e3fa9de1dfad" providerId="ADAL" clId="{2AB0BA24-6F8B-4E61-8FBB-A42200F3F7AD}" dt="2023-05-09T13:11:33.120" v="1645" actId="165"/>
          <ac:spMkLst>
            <pc:docMk/>
            <pc:sldMk cId="4232086672" sldId="312"/>
            <ac:spMk id="35" creationId="{A3C4AD63-E6D6-C220-ED05-915B7128D9F1}"/>
          </ac:spMkLst>
        </pc:spChg>
        <pc:spChg chg="mod topLvl">
          <ac:chgData name="Maxwell,Daniel" userId="1b6ea79d-60d7-472e-a79a-e3fa9de1dfad" providerId="ADAL" clId="{2AB0BA24-6F8B-4E61-8FBB-A42200F3F7AD}" dt="2023-05-09T13:11:33.120" v="1645" actId="165"/>
          <ac:spMkLst>
            <pc:docMk/>
            <pc:sldMk cId="4232086672" sldId="312"/>
            <ac:spMk id="36" creationId="{4F7BCF30-72E9-EA3F-D355-9059536AEA7A}"/>
          </ac:spMkLst>
        </pc:spChg>
        <pc:spChg chg="mod topLvl">
          <ac:chgData name="Maxwell,Daniel" userId="1b6ea79d-60d7-472e-a79a-e3fa9de1dfad" providerId="ADAL" clId="{2AB0BA24-6F8B-4E61-8FBB-A42200F3F7AD}" dt="2023-05-09T13:11:33.120" v="1645" actId="165"/>
          <ac:spMkLst>
            <pc:docMk/>
            <pc:sldMk cId="4232086672" sldId="312"/>
            <ac:spMk id="37" creationId="{E78CDE99-034E-3455-9CFF-3A354B502C56}"/>
          </ac:spMkLst>
        </pc:spChg>
        <pc:spChg chg="mod topLvl">
          <ac:chgData name="Maxwell,Daniel" userId="1b6ea79d-60d7-472e-a79a-e3fa9de1dfad" providerId="ADAL" clId="{2AB0BA24-6F8B-4E61-8FBB-A42200F3F7AD}" dt="2023-05-09T13:11:33.120" v="1645" actId="165"/>
          <ac:spMkLst>
            <pc:docMk/>
            <pc:sldMk cId="4232086672" sldId="312"/>
            <ac:spMk id="38" creationId="{F1C6F73B-C8CB-A612-FB2F-1CD11FBE18F6}"/>
          </ac:spMkLst>
        </pc:spChg>
        <pc:spChg chg="mod topLvl">
          <ac:chgData name="Maxwell,Daniel" userId="1b6ea79d-60d7-472e-a79a-e3fa9de1dfad" providerId="ADAL" clId="{2AB0BA24-6F8B-4E61-8FBB-A42200F3F7AD}" dt="2023-05-09T13:11:33.120" v="1645" actId="165"/>
          <ac:spMkLst>
            <pc:docMk/>
            <pc:sldMk cId="4232086672" sldId="312"/>
            <ac:spMk id="40" creationId="{0746AF43-35CA-D5C1-7676-612B00DDB6C6}"/>
          </ac:spMkLst>
        </pc:spChg>
        <pc:spChg chg="mod topLvl">
          <ac:chgData name="Maxwell,Daniel" userId="1b6ea79d-60d7-472e-a79a-e3fa9de1dfad" providerId="ADAL" clId="{2AB0BA24-6F8B-4E61-8FBB-A42200F3F7AD}" dt="2023-05-09T13:11:33.120" v="1645" actId="165"/>
          <ac:spMkLst>
            <pc:docMk/>
            <pc:sldMk cId="4232086672" sldId="312"/>
            <ac:spMk id="42" creationId="{509DDBB9-CD1F-CA9C-974D-452401D54480}"/>
          </ac:spMkLst>
        </pc:spChg>
        <pc:spChg chg="mod topLvl">
          <ac:chgData name="Maxwell,Daniel" userId="1b6ea79d-60d7-472e-a79a-e3fa9de1dfad" providerId="ADAL" clId="{2AB0BA24-6F8B-4E61-8FBB-A42200F3F7AD}" dt="2023-05-09T13:26:09.186" v="1706" actId="207"/>
          <ac:spMkLst>
            <pc:docMk/>
            <pc:sldMk cId="4232086672" sldId="312"/>
            <ac:spMk id="43" creationId="{3298B3D0-65D6-782E-2CB5-FFB00D44B2E8}"/>
          </ac:spMkLst>
        </pc:spChg>
        <pc:grpChg chg="del">
          <ac:chgData name="Maxwell,Daniel" userId="1b6ea79d-60d7-472e-a79a-e3fa9de1dfad" providerId="ADAL" clId="{2AB0BA24-6F8B-4E61-8FBB-A42200F3F7AD}" dt="2023-05-09T13:11:33.120" v="1645" actId="165"/>
          <ac:grpSpMkLst>
            <pc:docMk/>
            <pc:sldMk cId="4232086672" sldId="312"/>
            <ac:grpSpMk id="44" creationId="{6FDE70E2-1010-C9D9-0437-DD603F2CEDDD}"/>
          </ac:grpSpMkLst>
        </pc:grpChg>
        <pc:picChg chg="add del mod">
          <ac:chgData name="Maxwell,Daniel" userId="1b6ea79d-60d7-472e-a79a-e3fa9de1dfad" providerId="ADAL" clId="{2AB0BA24-6F8B-4E61-8FBB-A42200F3F7AD}" dt="2023-05-09T13:08:13.893" v="1639"/>
          <ac:picMkLst>
            <pc:docMk/>
            <pc:sldMk cId="4232086672" sldId="312"/>
            <ac:picMk id="4" creationId="{5E16D924-416F-CD0F-B8FD-1ED433267F55}"/>
          </ac:picMkLst>
        </pc:picChg>
        <pc:picChg chg="add del mod">
          <ac:chgData name="Maxwell,Daniel" userId="1b6ea79d-60d7-472e-a79a-e3fa9de1dfad" providerId="ADAL" clId="{2AB0BA24-6F8B-4E61-8FBB-A42200F3F7AD}" dt="2023-05-09T13:09:21.306" v="1641"/>
          <ac:picMkLst>
            <pc:docMk/>
            <pc:sldMk cId="4232086672" sldId="312"/>
            <ac:picMk id="5" creationId="{14CA523E-474A-6A99-5074-62FA494A7394}"/>
          </ac:picMkLst>
        </pc:picChg>
        <pc:picChg chg="add del mod">
          <ac:chgData name="Maxwell,Daniel" userId="1b6ea79d-60d7-472e-a79a-e3fa9de1dfad" providerId="ADAL" clId="{2AB0BA24-6F8B-4E61-8FBB-A42200F3F7AD}" dt="2023-05-09T13:09:52.276" v="1643"/>
          <ac:picMkLst>
            <pc:docMk/>
            <pc:sldMk cId="4232086672" sldId="312"/>
            <ac:picMk id="6" creationId="{69FA4789-05A1-6E11-C770-5435CFF7EA8B}"/>
          </ac:picMkLst>
        </pc:picChg>
        <pc:picChg chg="add del mod">
          <ac:chgData name="Maxwell,Daniel" userId="1b6ea79d-60d7-472e-a79a-e3fa9de1dfad" providerId="ADAL" clId="{2AB0BA24-6F8B-4E61-8FBB-A42200F3F7AD}" dt="2023-05-09T13:13:43.848" v="1650"/>
          <ac:picMkLst>
            <pc:docMk/>
            <pc:sldMk cId="4232086672" sldId="312"/>
            <ac:picMk id="7" creationId="{841367C1-6DF9-6377-88B3-B858FDC4C8DD}"/>
          </ac:picMkLst>
        </pc:picChg>
        <pc:picChg chg="add del mod">
          <ac:chgData name="Maxwell,Daniel" userId="1b6ea79d-60d7-472e-a79a-e3fa9de1dfad" providerId="ADAL" clId="{2AB0BA24-6F8B-4E61-8FBB-A42200F3F7AD}" dt="2023-05-09T13:15:09.976" v="1652"/>
          <ac:picMkLst>
            <pc:docMk/>
            <pc:sldMk cId="4232086672" sldId="312"/>
            <ac:picMk id="10" creationId="{52BDAF02-7D20-8018-C7AC-6D6D7F6B3CA3}"/>
          </ac:picMkLst>
        </pc:picChg>
        <pc:picChg chg="add del mod">
          <ac:chgData name="Maxwell,Daniel" userId="1b6ea79d-60d7-472e-a79a-e3fa9de1dfad" providerId="ADAL" clId="{2AB0BA24-6F8B-4E61-8FBB-A42200F3F7AD}" dt="2023-05-09T13:16:36.820" v="1654"/>
          <ac:picMkLst>
            <pc:docMk/>
            <pc:sldMk cId="4232086672" sldId="312"/>
            <ac:picMk id="11" creationId="{E626A0CC-1CAB-A374-2A6D-8A3097CC194C}"/>
          </ac:picMkLst>
        </pc:picChg>
        <pc:picChg chg="add del mod">
          <ac:chgData name="Maxwell,Daniel" userId="1b6ea79d-60d7-472e-a79a-e3fa9de1dfad" providerId="ADAL" clId="{2AB0BA24-6F8B-4E61-8FBB-A42200F3F7AD}" dt="2023-05-09T13:21:05.896" v="1656"/>
          <ac:picMkLst>
            <pc:docMk/>
            <pc:sldMk cId="4232086672" sldId="312"/>
            <ac:picMk id="12" creationId="{A6B9ADD9-5394-3F0F-11BF-A49D061FA5BB}"/>
          </ac:picMkLst>
        </pc:picChg>
        <pc:picChg chg="add del mod">
          <ac:chgData name="Maxwell,Daniel" userId="1b6ea79d-60d7-472e-a79a-e3fa9de1dfad" providerId="ADAL" clId="{2AB0BA24-6F8B-4E61-8FBB-A42200F3F7AD}" dt="2023-05-09T13:23:30.202" v="1699"/>
          <ac:picMkLst>
            <pc:docMk/>
            <pc:sldMk cId="4232086672" sldId="312"/>
            <ac:picMk id="13" creationId="{443D0A49-A31B-BD26-5F60-2A5156B245C6}"/>
          </ac:picMkLst>
        </pc:picChg>
        <pc:picChg chg="add mod">
          <ac:chgData name="Maxwell,Daniel" userId="1b6ea79d-60d7-472e-a79a-e3fa9de1dfad" providerId="ADAL" clId="{2AB0BA24-6F8B-4E61-8FBB-A42200F3F7AD}" dt="2023-05-09T13:24:07.669" v="1700"/>
          <ac:picMkLst>
            <pc:docMk/>
            <pc:sldMk cId="4232086672" sldId="312"/>
            <ac:picMk id="14" creationId="{949AA132-93FD-90F1-7B40-52105832B3E0}"/>
          </ac:picMkLst>
        </pc:picChg>
        <pc:cxnChg chg="mod topLvl">
          <ac:chgData name="Maxwell,Daniel" userId="1b6ea79d-60d7-472e-a79a-e3fa9de1dfad" providerId="ADAL" clId="{2AB0BA24-6F8B-4E61-8FBB-A42200F3F7AD}" dt="2023-05-09T13:11:33.120" v="1645" actId="165"/>
          <ac:cxnSpMkLst>
            <pc:docMk/>
            <pc:sldMk cId="4232086672" sldId="312"/>
            <ac:cxnSpMk id="8" creationId="{BBB86CE6-ED12-F1D8-1484-A0D8D0BEB62A}"/>
          </ac:cxnSpMkLst>
        </pc:cxnChg>
        <pc:cxnChg chg="mod topLvl">
          <ac:chgData name="Maxwell,Daniel" userId="1b6ea79d-60d7-472e-a79a-e3fa9de1dfad" providerId="ADAL" clId="{2AB0BA24-6F8B-4E61-8FBB-A42200F3F7AD}" dt="2023-05-09T13:11:33.120" v="1645" actId="165"/>
          <ac:cxnSpMkLst>
            <pc:docMk/>
            <pc:sldMk cId="4232086672" sldId="312"/>
            <ac:cxnSpMk id="9" creationId="{845797BA-25FD-257B-BFA7-7DD6F349E857}"/>
          </ac:cxnSpMkLst>
        </pc:cxnChg>
        <pc:cxnChg chg="mod topLvl">
          <ac:chgData name="Maxwell,Daniel" userId="1b6ea79d-60d7-472e-a79a-e3fa9de1dfad" providerId="ADAL" clId="{2AB0BA24-6F8B-4E61-8FBB-A42200F3F7AD}" dt="2023-05-09T13:11:33.120" v="1645" actId="165"/>
          <ac:cxnSpMkLst>
            <pc:docMk/>
            <pc:sldMk cId="4232086672" sldId="312"/>
            <ac:cxnSpMk id="15" creationId="{B3719938-2C97-B81F-5D04-74C804B7ECF9}"/>
          </ac:cxnSpMkLst>
        </pc:cxnChg>
        <pc:cxnChg chg="mod topLvl">
          <ac:chgData name="Maxwell,Daniel" userId="1b6ea79d-60d7-472e-a79a-e3fa9de1dfad" providerId="ADAL" clId="{2AB0BA24-6F8B-4E61-8FBB-A42200F3F7AD}" dt="2023-05-09T13:11:33.120" v="1645" actId="165"/>
          <ac:cxnSpMkLst>
            <pc:docMk/>
            <pc:sldMk cId="4232086672" sldId="312"/>
            <ac:cxnSpMk id="18" creationId="{DA31C450-9572-A0F6-BFD0-F4519F9F9C33}"/>
          </ac:cxnSpMkLst>
        </pc:cxnChg>
        <pc:cxnChg chg="mod topLvl">
          <ac:chgData name="Maxwell,Daniel" userId="1b6ea79d-60d7-472e-a79a-e3fa9de1dfad" providerId="ADAL" clId="{2AB0BA24-6F8B-4E61-8FBB-A42200F3F7AD}" dt="2023-05-09T13:11:33.120" v="1645" actId="165"/>
          <ac:cxnSpMkLst>
            <pc:docMk/>
            <pc:sldMk cId="4232086672" sldId="312"/>
            <ac:cxnSpMk id="19" creationId="{28FBEBB7-6202-9023-B2C5-9BB4F95C37F6}"/>
          </ac:cxnSpMkLst>
        </pc:cxnChg>
        <pc:cxnChg chg="mod topLvl">
          <ac:chgData name="Maxwell,Daniel" userId="1b6ea79d-60d7-472e-a79a-e3fa9de1dfad" providerId="ADAL" clId="{2AB0BA24-6F8B-4E61-8FBB-A42200F3F7AD}" dt="2023-05-09T13:11:33.120" v="1645" actId="165"/>
          <ac:cxnSpMkLst>
            <pc:docMk/>
            <pc:sldMk cId="4232086672" sldId="312"/>
            <ac:cxnSpMk id="20" creationId="{44E48FE8-9AA7-80B6-96C7-EC82F3532042}"/>
          </ac:cxnSpMkLst>
        </pc:cxnChg>
        <pc:cxnChg chg="mod topLvl">
          <ac:chgData name="Maxwell,Daniel" userId="1b6ea79d-60d7-472e-a79a-e3fa9de1dfad" providerId="ADAL" clId="{2AB0BA24-6F8B-4E61-8FBB-A42200F3F7AD}" dt="2023-05-09T13:11:33.120" v="1645" actId="165"/>
          <ac:cxnSpMkLst>
            <pc:docMk/>
            <pc:sldMk cId="4232086672" sldId="312"/>
            <ac:cxnSpMk id="21" creationId="{2CFDE103-CF60-55CD-6A61-80A93FB5BAAE}"/>
          </ac:cxnSpMkLst>
        </pc:cxnChg>
        <pc:cxnChg chg="mod topLvl">
          <ac:chgData name="Maxwell,Daniel" userId="1b6ea79d-60d7-472e-a79a-e3fa9de1dfad" providerId="ADAL" clId="{2AB0BA24-6F8B-4E61-8FBB-A42200F3F7AD}" dt="2023-05-09T13:11:33.120" v="1645" actId="165"/>
          <ac:cxnSpMkLst>
            <pc:docMk/>
            <pc:sldMk cId="4232086672" sldId="312"/>
            <ac:cxnSpMk id="26" creationId="{4E75499E-A07B-E079-1B36-FF02C6142CBB}"/>
          </ac:cxnSpMkLst>
        </pc:cxnChg>
        <pc:cxnChg chg="mod topLvl">
          <ac:chgData name="Maxwell,Daniel" userId="1b6ea79d-60d7-472e-a79a-e3fa9de1dfad" providerId="ADAL" clId="{2AB0BA24-6F8B-4E61-8FBB-A42200F3F7AD}" dt="2023-05-09T13:11:33.120" v="1645" actId="165"/>
          <ac:cxnSpMkLst>
            <pc:docMk/>
            <pc:sldMk cId="4232086672" sldId="312"/>
            <ac:cxnSpMk id="27" creationId="{8215A4D9-1F85-067F-E1E8-CDA26B80DBC0}"/>
          </ac:cxnSpMkLst>
        </pc:cxnChg>
        <pc:cxnChg chg="mod topLvl">
          <ac:chgData name="Maxwell,Daniel" userId="1b6ea79d-60d7-472e-a79a-e3fa9de1dfad" providerId="ADAL" clId="{2AB0BA24-6F8B-4E61-8FBB-A42200F3F7AD}" dt="2023-05-09T13:11:33.120" v="1645" actId="165"/>
          <ac:cxnSpMkLst>
            <pc:docMk/>
            <pc:sldMk cId="4232086672" sldId="312"/>
            <ac:cxnSpMk id="28" creationId="{0170145D-9E8E-9D67-5542-E2B56A503DE6}"/>
          </ac:cxnSpMkLst>
        </pc:cxnChg>
        <pc:cxnChg chg="mod topLvl">
          <ac:chgData name="Maxwell,Daniel" userId="1b6ea79d-60d7-472e-a79a-e3fa9de1dfad" providerId="ADAL" clId="{2AB0BA24-6F8B-4E61-8FBB-A42200F3F7AD}" dt="2023-05-09T13:11:33.120" v="1645" actId="165"/>
          <ac:cxnSpMkLst>
            <pc:docMk/>
            <pc:sldMk cId="4232086672" sldId="312"/>
            <ac:cxnSpMk id="29" creationId="{76993B1C-8F7D-0049-AAF0-CB59B67DDE3D}"/>
          </ac:cxnSpMkLst>
        </pc:cxnChg>
      </pc:sldChg>
      <pc:sldChg chg="addSp delSp modSp modTransition modAnim modNotesTx">
        <pc:chgData name="Maxwell,Daniel" userId="1b6ea79d-60d7-472e-a79a-e3fa9de1dfad" providerId="ADAL" clId="{2AB0BA24-6F8B-4E61-8FBB-A42200F3F7AD}" dt="2023-05-10T13:10:29.503" v="2162"/>
        <pc:sldMkLst>
          <pc:docMk/>
          <pc:sldMk cId="1277707895" sldId="313"/>
        </pc:sldMkLst>
        <pc:picChg chg="add del mod">
          <ac:chgData name="Maxwell,Daniel" userId="1b6ea79d-60d7-472e-a79a-e3fa9de1dfad" providerId="ADAL" clId="{2AB0BA24-6F8B-4E61-8FBB-A42200F3F7AD}" dt="2023-05-10T12:58:38.189" v="2102"/>
          <ac:picMkLst>
            <pc:docMk/>
            <pc:sldMk cId="1277707895" sldId="313"/>
            <ac:picMk id="8" creationId="{AFBEE871-9C0E-022C-ED9E-21661A244E34}"/>
          </ac:picMkLst>
        </pc:picChg>
        <pc:picChg chg="add del mod">
          <ac:chgData name="Maxwell,Daniel" userId="1b6ea79d-60d7-472e-a79a-e3fa9de1dfad" providerId="ADAL" clId="{2AB0BA24-6F8B-4E61-8FBB-A42200F3F7AD}" dt="2023-05-10T13:01:28.862" v="2151"/>
          <ac:picMkLst>
            <pc:docMk/>
            <pc:sldMk cId="1277707895" sldId="313"/>
            <ac:picMk id="17" creationId="{80F45DF9-1EC2-749D-6FAC-B13AEC6A0BAB}"/>
          </ac:picMkLst>
        </pc:picChg>
        <pc:picChg chg="add del mod">
          <ac:chgData name="Maxwell,Daniel" userId="1b6ea79d-60d7-472e-a79a-e3fa9de1dfad" providerId="ADAL" clId="{2AB0BA24-6F8B-4E61-8FBB-A42200F3F7AD}" dt="2023-05-10T13:01:47.829" v="2153"/>
          <ac:picMkLst>
            <pc:docMk/>
            <pc:sldMk cId="1277707895" sldId="313"/>
            <ac:picMk id="19" creationId="{775891C6-BB2F-6990-CDAB-EB5F00244C1B}"/>
          </ac:picMkLst>
        </pc:picChg>
        <pc:picChg chg="add del mod">
          <ac:chgData name="Maxwell,Daniel" userId="1b6ea79d-60d7-472e-a79a-e3fa9de1dfad" providerId="ADAL" clId="{2AB0BA24-6F8B-4E61-8FBB-A42200F3F7AD}" dt="2023-05-10T13:03:45.732" v="2155"/>
          <ac:picMkLst>
            <pc:docMk/>
            <pc:sldMk cId="1277707895" sldId="313"/>
            <ac:picMk id="21" creationId="{B0F59C5B-8CF1-0557-3E15-59DC7352F09D}"/>
          </ac:picMkLst>
        </pc:picChg>
        <pc:picChg chg="add del mod">
          <ac:chgData name="Maxwell,Daniel" userId="1b6ea79d-60d7-472e-a79a-e3fa9de1dfad" providerId="ADAL" clId="{2AB0BA24-6F8B-4E61-8FBB-A42200F3F7AD}" dt="2023-05-10T13:07:46.573" v="2157"/>
          <ac:picMkLst>
            <pc:docMk/>
            <pc:sldMk cId="1277707895" sldId="313"/>
            <ac:picMk id="23" creationId="{9BDA1A31-3EFC-E8AB-C898-C365CF749C34}"/>
          </ac:picMkLst>
        </pc:picChg>
        <pc:picChg chg="add del mod">
          <ac:chgData name="Maxwell,Daniel" userId="1b6ea79d-60d7-472e-a79a-e3fa9de1dfad" providerId="ADAL" clId="{2AB0BA24-6F8B-4E61-8FBB-A42200F3F7AD}" dt="2023-05-10T13:09:22.717" v="2159"/>
          <ac:picMkLst>
            <pc:docMk/>
            <pc:sldMk cId="1277707895" sldId="313"/>
            <ac:picMk id="24" creationId="{12274C1D-F7B8-37D3-A4AA-2691097000CA}"/>
          </ac:picMkLst>
        </pc:picChg>
        <pc:picChg chg="add del mod">
          <ac:chgData name="Maxwell,Daniel" userId="1b6ea79d-60d7-472e-a79a-e3fa9de1dfad" providerId="ADAL" clId="{2AB0BA24-6F8B-4E61-8FBB-A42200F3F7AD}" dt="2023-05-10T13:09:35.267" v="2161"/>
          <ac:picMkLst>
            <pc:docMk/>
            <pc:sldMk cId="1277707895" sldId="313"/>
            <ac:picMk id="25" creationId="{DCC8A3E0-6E4F-AFC1-1539-028685DE28FE}"/>
          </ac:picMkLst>
        </pc:picChg>
        <pc:picChg chg="add mod">
          <ac:chgData name="Maxwell,Daniel" userId="1b6ea79d-60d7-472e-a79a-e3fa9de1dfad" providerId="ADAL" clId="{2AB0BA24-6F8B-4E61-8FBB-A42200F3F7AD}" dt="2023-05-10T13:10:29.503" v="2162"/>
          <ac:picMkLst>
            <pc:docMk/>
            <pc:sldMk cId="1277707895" sldId="313"/>
            <ac:picMk id="27" creationId="{BB00D532-EE09-AA54-FD71-68567D58C469}"/>
          </ac:picMkLst>
        </pc:picChg>
      </pc:sldChg>
      <pc:sldChg chg="del">
        <pc:chgData name="Maxwell,Daniel" userId="1b6ea79d-60d7-472e-a79a-e3fa9de1dfad" providerId="ADAL" clId="{2AB0BA24-6F8B-4E61-8FBB-A42200F3F7AD}" dt="2023-05-08T20:18:26.611" v="1433" actId="47"/>
        <pc:sldMkLst>
          <pc:docMk/>
          <pc:sldMk cId="1057767446" sldId="325"/>
        </pc:sldMkLst>
      </pc:sldChg>
      <pc:sldChg chg="addSp delSp modSp mod ord modTransition delAnim modAnim modNotesTx">
        <pc:chgData name="Maxwell,Daniel" userId="1b6ea79d-60d7-472e-a79a-e3fa9de1dfad" providerId="ADAL" clId="{2AB0BA24-6F8B-4E61-8FBB-A42200F3F7AD}" dt="2023-05-10T14:35:54.527" v="2607"/>
        <pc:sldMkLst>
          <pc:docMk/>
          <pc:sldMk cId="1054698541" sldId="327"/>
        </pc:sldMkLst>
        <pc:spChg chg="del">
          <ac:chgData name="Maxwell,Daniel" userId="1b6ea79d-60d7-472e-a79a-e3fa9de1dfad" providerId="ADAL" clId="{2AB0BA24-6F8B-4E61-8FBB-A42200F3F7AD}" dt="2023-05-08T20:08:40.131" v="1144" actId="478"/>
          <ac:spMkLst>
            <pc:docMk/>
            <pc:sldMk cId="1054698541" sldId="327"/>
            <ac:spMk id="24" creationId="{39031712-0BBE-FB63-08FC-203EA1657140}"/>
          </ac:spMkLst>
        </pc:spChg>
        <pc:spChg chg="del">
          <ac:chgData name="Maxwell,Daniel" userId="1b6ea79d-60d7-472e-a79a-e3fa9de1dfad" providerId="ADAL" clId="{2AB0BA24-6F8B-4E61-8FBB-A42200F3F7AD}" dt="2023-05-08T20:08:38.537" v="1143" actId="478"/>
          <ac:spMkLst>
            <pc:docMk/>
            <pc:sldMk cId="1054698541" sldId="327"/>
            <ac:spMk id="26" creationId="{3892B430-2D1E-E172-8A6E-5968BA018F20}"/>
          </ac:spMkLst>
        </pc:spChg>
        <pc:spChg chg="del">
          <ac:chgData name="Maxwell,Daniel" userId="1b6ea79d-60d7-472e-a79a-e3fa9de1dfad" providerId="ADAL" clId="{2AB0BA24-6F8B-4E61-8FBB-A42200F3F7AD}" dt="2023-05-08T20:08:35.744" v="1142" actId="478"/>
          <ac:spMkLst>
            <pc:docMk/>
            <pc:sldMk cId="1054698541" sldId="327"/>
            <ac:spMk id="27" creationId="{F5B0FD82-F669-DB33-48DD-4987ED5CEA4B}"/>
          </ac:spMkLst>
        </pc:spChg>
        <pc:spChg chg="del">
          <ac:chgData name="Maxwell,Daniel" userId="1b6ea79d-60d7-472e-a79a-e3fa9de1dfad" providerId="ADAL" clId="{2AB0BA24-6F8B-4E61-8FBB-A42200F3F7AD}" dt="2023-05-08T20:08:48.410" v="1147" actId="478"/>
          <ac:spMkLst>
            <pc:docMk/>
            <pc:sldMk cId="1054698541" sldId="327"/>
            <ac:spMk id="28" creationId="{0CB250C1-D3CB-3143-CADF-3BBB3FA1A613}"/>
          </ac:spMkLst>
        </pc:spChg>
        <pc:spChg chg="mod ord">
          <ac:chgData name="Maxwell,Daniel" userId="1b6ea79d-60d7-472e-a79a-e3fa9de1dfad" providerId="ADAL" clId="{2AB0BA24-6F8B-4E61-8FBB-A42200F3F7AD}" dt="2023-05-08T20:12:22.027" v="1266" actId="1037"/>
          <ac:spMkLst>
            <pc:docMk/>
            <pc:sldMk cId="1054698541" sldId="327"/>
            <ac:spMk id="30" creationId="{51AB08A0-BA5A-D0D6-F5B3-5EB81C88AAEB}"/>
          </ac:spMkLst>
        </pc:spChg>
        <pc:spChg chg="mod">
          <ac:chgData name="Maxwell,Daniel" userId="1b6ea79d-60d7-472e-a79a-e3fa9de1dfad" providerId="ADAL" clId="{2AB0BA24-6F8B-4E61-8FBB-A42200F3F7AD}" dt="2023-05-08T20:12:16.677" v="1265" actId="1037"/>
          <ac:spMkLst>
            <pc:docMk/>
            <pc:sldMk cId="1054698541" sldId="327"/>
            <ac:spMk id="31" creationId="{B9D5A4E5-A878-66C2-231C-95FEF89B884F}"/>
          </ac:spMkLst>
        </pc:spChg>
        <pc:spChg chg="mod">
          <ac:chgData name="Maxwell,Daniel" userId="1b6ea79d-60d7-472e-a79a-e3fa9de1dfad" providerId="ADAL" clId="{2AB0BA24-6F8B-4E61-8FBB-A42200F3F7AD}" dt="2023-05-08T20:14:07.352" v="1342" actId="688"/>
          <ac:spMkLst>
            <pc:docMk/>
            <pc:sldMk cId="1054698541" sldId="327"/>
            <ac:spMk id="32" creationId="{DEEE4BBE-B014-78F7-4571-F8B1A305736B}"/>
          </ac:spMkLst>
        </pc:spChg>
        <pc:spChg chg="mod">
          <ac:chgData name="Maxwell,Daniel" userId="1b6ea79d-60d7-472e-a79a-e3fa9de1dfad" providerId="ADAL" clId="{2AB0BA24-6F8B-4E61-8FBB-A42200F3F7AD}" dt="2023-05-08T20:14:00.615" v="1341" actId="688"/>
          <ac:spMkLst>
            <pc:docMk/>
            <pc:sldMk cId="1054698541" sldId="327"/>
            <ac:spMk id="33" creationId="{44236926-451F-0A1F-DB99-8CC654D0D904}"/>
          </ac:spMkLst>
        </pc:spChg>
        <pc:picChg chg="add del mod">
          <ac:chgData name="Maxwell,Daniel" userId="1b6ea79d-60d7-472e-a79a-e3fa9de1dfad" providerId="ADAL" clId="{2AB0BA24-6F8B-4E61-8FBB-A42200F3F7AD}" dt="2023-05-10T13:52:09.046" v="2569"/>
          <ac:picMkLst>
            <pc:docMk/>
            <pc:sldMk cId="1054698541" sldId="327"/>
            <ac:picMk id="4" creationId="{2BA8BA8F-95B4-8FE9-B435-58F61EDBF0EE}"/>
          </ac:picMkLst>
        </pc:picChg>
        <pc:picChg chg="del">
          <ac:chgData name="Maxwell,Daniel" userId="1b6ea79d-60d7-472e-a79a-e3fa9de1dfad" providerId="ADAL" clId="{2AB0BA24-6F8B-4E61-8FBB-A42200F3F7AD}" dt="2023-05-08T20:06:35.770" v="902" actId="478"/>
          <ac:picMkLst>
            <pc:docMk/>
            <pc:sldMk cId="1054698541" sldId="327"/>
            <ac:picMk id="4" creationId="{8F8E83BB-8C44-C5DE-CEFE-8FB29A997089}"/>
          </ac:picMkLst>
        </pc:picChg>
        <pc:picChg chg="add del mod">
          <ac:chgData name="Maxwell,Daniel" userId="1b6ea79d-60d7-472e-a79a-e3fa9de1dfad" providerId="ADAL" clId="{2AB0BA24-6F8B-4E61-8FBB-A42200F3F7AD}" dt="2023-05-10T13:52:30.560" v="2571"/>
          <ac:picMkLst>
            <pc:docMk/>
            <pc:sldMk cId="1054698541" sldId="327"/>
            <ac:picMk id="7" creationId="{6B100CCC-04F4-AEC3-5C5D-ECC236040326}"/>
          </ac:picMkLst>
        </pc:picChg>
        <pc:picChg chg="add del mod">
          <ac:chgData name="Maxwell,Daniel" userId="1b6ea79d-60d7-472e-a79a-e3fa9de1dfad" providerId="ADAL" clId="{2AB0BA24-6F8B-4E61-8FBB-A42200F3F7AD}" dt="2023-05-10T13:52:47.154" v="2573"/>
          <ac:picMkLst>
            <pc:docMk/>
            <pc:sldMk cId="1054698541" sldId="327"/>
            <ac:picMk id="8" creationId="{1DFBFCCF-E8F8-2C13-C47A-5150CEBA0A7E}"/>
          </ac:picMkLst>
        </pc:picChg>
        <pc:picChg chg="add del mod">
          <ac:chgData name="Maxwell,Daniel" userId="1b6ea79d-60d7-472e-a79a-e3fa9de1dfad" providerId="ADAL" clId="{2AB0BA24-6F8B-4E61-8FBB-A42200F3F7AD}" dt="2023-05-10T13:54:13.728" v="2575"/>
          <ac:picMkLst>
            <pc:docMk/>
            <pc:sldMk cId="1054698541" sldId="327"/>
            <ac:picMk id="9" creationId="{9A686AAF-C508-389F-D474-E995A184EDE3}"/>
          </ac:picMkLst>
        </pc:picChg>
        <pc:picChg chg="add del mod">
          <ac:chgData name="Maxwell,Daniel" userId="1b6ea79d-60d7-472e-a79a-e3fa9de1dfad" providerId="ADAL" clId="{2AB0BA24-6F8B-4E61-8FBB-A42200F3F7AD}" dt="2023-05-10T13:54:41.688" v="2577"/>
          <ac:picMkLst>
            <pc:docMk/>
            <pc:sldMk cId="1054698541" sldId="327"/>
            <ac:picMk id="10" creationId="{2253EDF2-058B-A99F-7DE9-7F7A5F253ED4}"/>
          </ac:picMkLst>
        </pc:picChg>
        <pc:picChg chg="add mod">
          <ac:chgData name="Maxwell,Daniel" userId="1b6ea79d-60d7-472e-a79a-e3fa9de1dfad" providerId="ADAL" clId="{2AB0BA24-6F8B-4E61-8FBB-A42200F3F7AD}" dt="2023-05-10T13:55:35.498" v="2578"/>
          <ac:picMkLst>
            <pc:docMk/>
            <pc:sldMk cId="1054698541" sldId="327"/>
            <ac:picMk id="13" creationId="{4318D2D4-25AF-4C96-224E-05B59EEBCC9E}"/>
          </ac:picMkLst>
        </pc:picChg>
        <pc:cxnChg chg="add del mod">
          <ac:chgData name="Maxwell,Daniel" userId="1b6ea79d-60d7-472e-a79a-e3fa9de1dfad" providerId="ADAL" clId="{2AB0BA24-6F8B-4E61-8FBB-A42200F3F7AD}" dt="2023-05-08T20:09:15.298" v="1151" actId="14100"/>
          <ac:cxnSpMkLst>
            <pc:docMk/>
            <pc:sldMk cId="1054698541" sldId="327"/>
            <ac:cxnSpMk id="43" creationId="{8BD45C71-A65B-EF4B-8DB1-DF3456D49BC6}"/>
          </ac:cxnSpMkLst>
        </pc:cxnChg>
        <pc:cxnChg chg="del">
          <ac:chgData name="Maxwell,Daniel" userId="1b6ea79d-60d7-472e-a79a-e3fa9de1dfad" providerId="ADAL" clId="{2AB0BA24-6F8B-4E61-8FBB-A42200F3F7AD}" dt="2023-05-08T20:08:30.280" v="1141" actId="478"/>
          <ac:cxnSpMkLst>
            <pc:docMk/>
            <pc:sldMk cId="1054698541" sldId="327"/>
            <ac:cxnSpMk id="45" creationId="{AC1D680B-59AD-9F23-F526-AA7DABF6F61D}"/>
          </ac:cxnSpMkLst>
        </pc:cxnChg>
        <pc:cxnChg chg="mod">
          <ac:chgData name="Maxwell,Daniel" userId="1b6ea79d-60d7-472e-a79a-e3fa9de1dfad" providerId="ADAL" clId="{2AB0BA24-6F8B-4E61-8FBB-A42200F3F7AD}" dt="2023-05-08T20:09:10.122" v="1150" actId="14100"/>
          <ac:cxnSpMkLst>
            <pc:docMk/>
            <pc:sldMk cId="1054698541" sldId="327"/>
            <ac:cxnSpMk id="48" creationId="{392B0DFC-9DE8-BCF2-012B-E1B0B16FA291}"/>
          </ac:cxnSpMkLst>
        </pc:cxnChg>
        <pc:cxnChg chg="del">
          <ac:chgData name="Maxwell,Daniel" userId="1b6ea79d-60d7-472e-a79a-e3fa9de1dfad" providerId="ADAL" clId="{2AB0BA24-6F8B-4E61-8FBB-A42200F3F7AD}" dt="2023-05-08T20:08:24.585" v="1137" actId="478"/>
          <ac:cxnSpMkLst>
            <pc:docMk/>
            <pc:sldMk cId="1054698541" sldId="327"/>
            <ac:cxnSpMk id="49" creationId="{E936AD59-6DFF-89C2-B3CD-E05E6EBEE293}"/>
          </ac:cxnSpMkLst>
        </pc:cxnChg>
        <pc:cxnChg chg="mod">
          <ac:chgData name="Maxwell,Daniel" userId="1b6ea79d-60d7-472e-a79a-e3fa9de1dfad" providerId="ADAL" clId="{2AB0BA24-6F8B-4E61-8FBB-A42200F3F7AD}" dt="2023-05-08T20:09:03.401" v="1149" actId="14100"/>
          <ac:cxnSpMkLst>
            <pc:docMk/>
            <pc:sldMk cId="1054698541" sldId="327"/>
            <ac:cxnSpMk id="53" creationId="{E3A6E922-0F9C-26E7-4040-A6773A5CAFBD}"/>
          </ac:cxnSpMkLst>
        </pc:cxnChg>
        <pc:cxnChg chg="del">
          <ac:chgData name="Maxwell,Daniel" userId="1b6ea79d-60d7-472e-a79a-e3fa9de1dfad" providerId="ADAL" clId="{2AB0BA24-6F8B-4E61-8FBB-A42200F3F7AD}" dt="2023-05-08T20:08:27.206" v="1139" actId="478"/>
          <ac:cxnSpMkLst>
            <pc:docMk/>
            <pc:sldMk cId="1054698541" sldId="327"/>
            <ac:cxnSpMk id="54" creationId="{F4F30D14-07AE-C5D2-DC40-B06F83129DC2}"/>
          </ac:cxnSpMkLst>
        </pc:cxnChg>
        <pc:cxnChg chg="mod ord">
          <ac:chgData name="Maxwell,Daniel" userId="1b6ea79d-60d7-472e-a79a-e3fa9de1dfad" providerId="ADAL" clId="{2AB0BA24-6F8B-4E61-8FBB-A42200F3F7AD}" dt="2023-05-08T20:09:40.523" v="1154" actId="167"/>
          <ac:cxnSpMkLst>
            <pc:docMk/>
            <pc:sldMk cId="1054698541" sldId="327"/>
            <ac:cxnSpMk id="61" creationId="{67588165-8138-7D06-9A98-2CCDFF18CCC0}"/>
          </ac:cxnSpMkLst>
        </pc:cxnChg>
        <pc:cxnChg chg="del">
          <ac:chgData name="Maxwell,Daniel" userId="1b6ea79d-60d7-472e-a79a-e3fa9de1dfad" providerId="ADAL" clId="{2AB0BA24-6F8B-4E61-8FBB-A42200F3F7AD}" dt="2023-05-08T20:08:28.362" v="1140" actId="478"/>
          <ac:cxnSpMkLst>
            <pc:docMk/>
            <pc:sldMk cId="1054698541" sldId="327"/>
            <ac:cxnSpMk id="63" creationId="{46E82FE8-D73C-7B87-69F6-45F0D898E4A6}"/>
          </ac:cxnSpMkLst>
        </pc:cxnChg>
        <pc:cxnChg chg="mod">
          <ac:chgData name="Maxwell,Daniel" userId="1b6ea79d-60d7-472e-a79a-e3fa9de1dfad" providerId="ADAL" clId="{2AB0BA24-6F8B-4E61-8FBB-A42200F3F7AD}" dt="2023-05-08T20:11:48.321" v="1250" actId="14100"/>
          <ac:cxnSpMkLst>
            <pc:docMk/>
            <pc:sldMk cId="1054698541" sldId="327"/>
            <ac:cxnSpMk id="64" creationId="{DD53EADC-AA27-A744-99A3-EC9D4EA37757}"/>
          </ac:cxnSpMkLst>
        </pc:cxnChg>
        <pc:cxnChg chg="del">
          <ac:chgData name="Maxwell,Daniel" userId="1b6ea79d-60d7-472e-a79a-e3fa9de1dfad" providerId="ADAL" clId="{2AB0BA24-6F8B-4E61-8FBB-A42200F3F7AD}" dt="2023-05-08T20:08:25.731" v="1138" actId="478"/>
          <ac:cxnSpMkLst>
            <pc:docMk/>
            <pc:sldMk cId="1054698541" sldId="327"/>
            <ac:cxnSpMk id="66" creationId="{205174F8-FC12-79EB-7849-BC39FC85B953}"/>
          </ac:cxnSpMkLst>
        </pc:cxnChg>
      </pc:sldChg>
      <pc:sldChg chg="del">
        <pc:chgData name="Maxwell,Daniel" userId="1b6ea79d-60d7-472e-a79a-e3fa9de1dfad" providerId="ADAL" clId="{2AB0BA24-6F8B-4E61-8FBB-A42200F3F7AD}" dt="2023-05-08T20:18:21.345" v="1432" actId="47"/>
        <pc:sldMkLst>
          <pc:docMk/>
          <pc:sldMk cId="2846560920" sldId="330"/>
        </pc:sldMkLst>
      </pc:sldChg>
      <pc:sldChg chg="del">
        <pc:chgData name="Maxwell,Daniel" userId="1b6ea79d-60d7-472e-a79a-e3fa9de1dfad" providerId="ADAL" clId="{2AB0BA24-6F8B-4E61-8FBB-A42200F3F7AD}" dt="2023-05-08T20:18:19.613" v="1431" actId="47"/>
        <pc:sldMkLst>
          <pc:docMk/>
          <pc:sldMk cId="677476250" sldId="331"/>
        </pc:sldMkLst>
      </pc:sldChg>
      <pc:sldChg chg="addSp delSp modSp modTransition modAnim">
        <pc:chgData name="Maxwell,Daniel" userId="1b6ea79d-60d7-472e-a79a-e3fa9de1dfad" providerId="ADAL" clId="{2AB0BA24-6F8B-4E61-8FBB-A42200F3F7AD}" dt="2023-05-10T17:59:31.975" v="3688"/>
        <pc:sldMkLst>
          <pc:docMk/>
          <pc:sldMk cId="3930004800" sldId="334"/>
        </pc:sldMkLst>
        <pc:picChg chg="add del mod">
          <ac:chgData name="Maxwell,Daniel" userId="1b6ea79d-60d7-472e-a79a-e3fa9de1dfad" providerId="ADAL" clId="{2AB0BA24-6F8B-4E61-8FBB-A42200F3F7AD}" dt="2023-05-10T17:58:56.089" v="3687"/>
          <ac:picMkLst>
            <pc:docMk/>
            <pc:sldMk cId="3930004800" sldId="334"/>
            <ac:picMk id="5" creationId="{7FA7E53C-9D13-92F3-84B5-0C9A5290876C}"/>
          </ac:picMkLst>
        </pc:picChg>
        <pc:picChg chg="add mod">
          <ac:chgData name="Maxwell,Daniel" userId="1b6ea79d-60d7-472e-a79a-e3fa9de1dfad" providerId="ADAL" clId="{2AB0BA24-6F8B-4E61-8FBB-A42200F3F7AD}" dt="2023-05-10T17:59:31.975" v="3688"/>
          <ac:picMkLst>
            <pc:docMk/>
            <pc:sldMk cId="3930004800" sldId="334"/>
            <ac:picMk id="6" creationId="{C272F8B2-36CD-5D2A-21F1-85A649D36F60}"/>
          </ac:picMkLst>
        </pc:picChg>
      </pc:sldChg>
      <pc:sldChg chg="addSp delSp modSp modTransition modAnim modNotesTx">
        <pc:chgData name="Maxwell,Daniel" userId="1b6ea79d-60d7-472e-a79a-e3fa9de1dfad" providerId="ADAL" clId="{2AB0BA24-6F8B-4E61-8FBB-A42200F3F7AD}" dt="2023-05-09T14:38:40.356" v="2089"/>
        <pc:sldMkLst>
          <pc:docMk/>
          <pc:sldMk cId="2893622672" sldId="336"/>
        </pc:sldMkLst>
        <pc:picChg chg="add del mod">
          <ac:chgData name="Maxwell,Daniel" userId="1b6ea79d-60d7-472e-a79a-e3fa9de1dfad" providerId="ADAL" clId="{2AB0BA24-6F8B-4E61-8FBB-A42200F3F7AD}" dt="2023-05-09T14:25:34.009" v="1839"/>
          <ac:picMkLst>
            <pc:docMk/>
            <pc:sldMk cId="2893622672" sldId="336"/>
            <ac:picMk id="3" creationId="{FC311EA1-60E9-559E-9BF1-2F20C6E687D2}"/>
          </ac:picMkLst>
        </pc:picChg>
        <pc:picChg chg="add del mod">
          <ac:chgData name="Maxwell,Daniel" userId="1b6ea79d-60d7-472e-a79a-e3fa9de1dfad" providerId="ADAL" clId="{2AB0BA24-6F8B-4E61-8FBB-A42200F3F7AD}" dt="2023-05-09T14:26:18.458" v="1841"/>
          <ac:picMkLst>
            <pc:docMk/>
            <pc:sldMk cId="2893622672" sldId="336"/>
            <ac:picMk id="4" creationId="{D25D5965-C75D-155E-A08F-01593518BE60}"/>
          </ac:picMkLst>
        </pc:picChg>
        <pc:picChg chg="add del mod">
          <ac:chgData name="Maxwell,Daniel" userId="1b6ea79d-60d7-472e-a79a-e3fa9de1dfad" providerId="ADAL" clId="{2AB0BA24-6F8B-4E61-8FBB-A42200F3F7AD}" dt="2023-05-09T14:26:52.941" v="1843"/>
          <ac:picMkLst>
            <pc:docMk/>
            <pc:sldMk cId="2893622672" sldId="336"/>
            <ac:picMk id="5" creationId="{934C1FF1-E94A-784A-E812-56743D4CFF79}"/>
          </ac:picMkLst>
        </pc:picChg>
        <pc:picChg chg="add del mod">
          <ac:chgData name="Maxwell,Daniel" userId="1b6ea79d-60d7-472e-a79a-e3fa9de1dfad" providerId="ADAL" clId="{2AB0BA24-6F8B-4E61-8FBB-A42200F3F7AD}" dt="2023-05-09T14:27:33.230" v="1845"/>
          <ac:picMkLst>
            <pc:docMk/>
            <pc:sldMk cId="2893622672" sldId="336"/>
            <ac:picMk id="6" creationId="{05DEF29C-AFE4-9738-CF57-A06ABE3E4BD8}"/>
          </ac:picMkLst>
        </pc:picChg>
        <pc:picChg chg="add del mod">
          <ac:chgData name="Maxwell,Daniel" userId="1b6ea79d-60d7-472e-a79a-e3fa9de1dfad" providerId="ADAL" clId="{2AB0BA24-6F8B-4E61-8FBB-A42200F3F7AD}" dt="2023-05-09T14:29:23.632" v="1847"/>
          <ac:picMkLst>
            <pc:docMk/>
            <pc:sldMk cId="2893622672" sldId="336"/>
            <ac:picMk id="7" creationId="{B7D53B01-CADE-02B5-A86A-BF578AF3B1E7}"/>
          </ac:picMkLst>
        </pc:picChg>
        <pc:picChg chg="add del mod">
          <ac:chgData name="Maxwell,Daniel" userId="1b6ea79d-60d7-472e-a79a-e3fa9de1dfad" providerId="ADAL" clId="{2AB0BA24-6F8B-4E61-8FBB-A42200F3F7AD}" dt="2023-05-09T14:30:43.202" v="1871"/>
          <ac:picMkLst>
            <pc:docMk/>
            <pc:sldMk cId="2893622672" sldId="336"/>
            <ac:picMk id="8" creationId="{69D17836-A743-97B4-1FA9-456A2EAA3027}"/>
          </ac:picMkLst>
        </pc:picChg>
        <pc:picChg chg="add del mod">
          <ac:chgData name="Maxwell,Daniel" userId="1b6ea79d-60d7-472e-a79a-e3fa9de1dfad" providerId="ADAL" clId="{2AB0BA24-6F8B-4E61-8FBB-A42200F3F7AD}" dt="2023-05-09T14:31:02.298" v="1873"/>
          <ac:picMkLst>
            <pc:docMk/>
            <pc:sldMk cId="2893622672" sldId="336"/>
            <ac:picMk id="10" creationId="{B2718177-2F8C-BA71-D2E4-82649071C125}"/>
          </ac:picMkLst>
        </pc:picChg>
        <pc:picChg chg="add del mod">
          <ac:chgData name="Maxwell,Daniel" userId="1b6ea79d-60d7-472e-a79a-e3fa9de1dfad" providerId="ADAL" clId="{2AB0BA24-6F8B-4E61-8FBB-A42200F3F7AD}" dt="2023-05-09T14:31:48.612" v="1887"/>
          <ac:picMkLst>
            <pc:docMk/>
            <pc:sldMk cId="2893622672" sldId="336"/>
            <ac:picMk id="14" creationId="{251452CC-7BBE-2DDD-EBFF-DCB6E747E0B2}"/>
          </ac:picMkLst>
        </pc:picChg>
        <pc:picChg chg="add del mod">
          <ac:chgData name="Maxwell,Daniel" userId="1b6ea79d-60d7-472e-a79a-e3fa9de1dfad" providerId="ADAL" clId="{2AB0BA24-6F8B-4E61-8FBB-A42200F3F7AD}" dt="2023-05-09T14:35:14.488" v="2084"/>
          <ac:picMkLst>
            <pc:docMk/>
            <pc:sldMk cId="2893622672" sldId="336"/>
            <ac:picMk id="16" creationId="{7798B5E5-94B1-9FE4-48D4-F5FC6F8A91CF}"/>
          </ac:picMkLst>
        </pc:picChg>
        <pc:picChg chg="add del mod">
          <ac:chgData name="Maxwell,Daniel" userId="1b6ea79d-60d7-472e-a79a-e3fa9de1dfad" providerId="ADAL" clId="{2AB0BA24-6F8B-4E61-8FBB-A42200F3F7AD}" dt="2023-05-09T14:36:44.633" v="2086"/>
          <ac:picMkLst>
            <pc:docMk/>
            <pc:sldMk cId="2893622672" sldId="336"/>
            <ac:picMk id="18" creationId="{EA5E0F43-CEB7-71C7-FB13-68F050FD3FA4}"/>
          </ac:picMkLst>
        </pc:picChg>
        <pc:picChg chg="add del mod">
          <ac:chgData name="Maxwell,Daniel" userId="1b6ea79d-60d7-472e-a79a-e3fa9de1dfad" providerId="ADAL" clId="{2AB0BA24-6F8B-4E61-8FBB-A42200F3F7AD}" dt="2023-05-09T14:37:49.442" v="2088"/>
          <ac:picMkLst>
            <pc:docMk/>
            <pc:sldMk cId="2893622672" sldId="336"/>
            <ac:picMk id="19" creationId="{FBCCCA23-8648-9EAA-1D36-92712AEB62C4}"/>
          </ac:picMkLst>
        </pc:picChg>
        <pc:picChg chg="add mod">
          <ac:chgData name="Maxwell,Daniel" userId="1b6ea79d-60d7-472e-a79a-e3fa9de1dfad" providerId="ADAL" clId="{2AB0BA24-6F8B-4E61-8FBB-A42200F3F7AD}" dt="2023-05-09T14:38:40.356" v="2089"/>
          <ac:picMkLst>
            <pc:docMk/>
            <pc:sldMk cId="2893622672" sldId="336"/>
            <ac:picMk id="20" creationId="{1EC2783E-B5A4-A230-B873-912C0038D9AD}"/>
          </ac:picMkLst>
        </pc:picChg>
      </pc:sldChg>
      <pc:sldChg chg="addSp delSp modSp modTransition modAnim modNotesTx">
        <pc:chgData name="Maxwell,Daniel" userId="1b6ea79d-60d7-472e-a79a-e3fa9de1dfad" providerId="ADAL" clId="{2AB0BA24-6F8B-4E61-8FBB-A42200F3F7AD}" dt="2023-05-10T17:57:30.123" v="3685"/>
        <pc:sldMkLst>
          <pc:docMk/>
          <pc:sldMk cId="2740186817" sldId="338"/>
        </pc:sldMkLst>
        <pc:picChg chg="add del mod">
          <ac:chgData name="Maxwell,Daniel" userId="1b6ea79d-60d7-472e-a79a-e3fa9de1dfad" providerId="ADAL" clId="{2AB0BA24-6F8B-4E61-8FBB-A42200F3F7AD}" dt="2023-05-10T15:51:27.866" v="3498"/>
          <ac:picMkLst>
            <pc:docMk/>
            <pc:sldMk cId="2740186817" sldId="338"/>
            <ac:picMk id="3" creationId="{0099A097-94DC-F8AB-827D-00061F7CAE67}"/>
          </ac:picMkLst>
        </pc:picChg>
        <pc:picChg chg="add del mod">
          <ac:chgData name="Maxwell,Daniel" userId="1b6ea79d-60d7-472e-a79a-e3fa9de1dfad" providerId="ADAL" clId="{2AB0BA24-6F8B-4E61-8FBB-A42200F3F7AD}" dt="2023-05-10T17:48:43.501" v="3666"/>
          <ac:picMkLst>
            <pc:docMk/>
            <pc:sldMk cId="2740186817" sldId="338"/>
            <ac:picMk id="3" creationId="{B3B54544-7C5C-B89D-7EE2-95B99AF93165}"/>
          </ac:picMkLst>
        </pc:picChg>
        <pc:picChg chg="add del mod">
          <ac:chgData name="Maxwell,Daniel" userId="1b6ea79d-60d7-472e-a79a-e3fa9de1dfad" providerId="ADAL" clId="{2AB0BA24-6F8B-4E61-8FBB-A42200F3F7AD}" dt="2023-05-10T17:46:30.190" v="3656"/>
          <ac:picMkLst>
            <pc:docMk/>
            <pc:sldMk cId="2740186817" sldId="338"/>
            <ac:picMk id="5" creationId="{757E3FEC-AF34-F1D3-C603-5B870953DE51}"/>
          </ac:picMkLst>
        </pc:picChg>
        <pc:picChg chg="add del mod">
          <ac:chgData name="Maxwell,Daniel" userId="1b6ea79d-60d7-472e-a79a-e3fa9de1dfad" providerId="ADAL" clId="{2AB0BA24-6F8B-4E61-8FBB-A42200F3F7AD}" dt="2023-05-10T17:50:33.743" v="3668"/>
          <ac:picMkLst>
            <pc:docMk/>
            <pc:sldMk cId="2740186817" sldId="338"/>
            <ac:picMk id="6" creationId="{22A059AC-8D39-CF66-BA00-24815268F65E}"/>
          </ac:picMkLst>
        </pc:picChg>
        <pc:picChg chg="add del mod">
          <ac:chgData name="Maxwell,Daniel" userId="1b6ea79d-60d7-472e-a79a-e3fa9de1dfad" providerId="ADAL" clId="{2AB0BA24-6F8B-4E61-8FBB-A42200F3F7AD}" dt="2023-05-10T17:52:36.758" v="3670"/>
          <ac:picMkLst>
            <pc:docMk/>
            <pc:sldMk cId="2740186817" sldId="338"/>
            <ac:picMk id="7" creationId="{9BE34808-660E-556F-A04A-225385A5B2C3}"/>
          </ac:picMkLst>
        </pc:picChg>
        <pc:picChg chg="add del mod">
          <ac:chgData name="Maxwell,Daniel" userId="1b6ea79d-60d7-472e-a79a-e3fa9de1dfad" providerId="ADAL" clId="{2AB0BA24-6F8B-4E61-8FBB-A42200F3F7AD}" dt="2023-05-10T17:56:41.976" v="3684"/>
          <ac:picMkLst>
            <pc:docMk/>
            <pc:sldMk cId="2740186817" sldId="338"/>
            <ac:picMk id="8" creationId="{86ACBFC4-1112-5882-71E0-4415539036D9}"/>
          </ac:picMkLst>
        </pc:picChg>
        <pc:picChg chg="add mod">
          <ac:chgData name="Maxwell,Daniel" userId="1b6ea79d-60d7-472e-a79a-e3fa9de1dfad" providerId="ADAL" clId="{2AB0BA24-6F8B-4E61-8FBB-A42200F3F7AD}" dt="2023-05-10T17:57:30.123" v="3685"/>
          <ac:picMkLst>
            <pc:docMk/>
            <pc:sldMk cId="2740186817" sldId="338"/>
            <ac:picMk id="9" creationId="{1033A8DE-DBC1-E95D-99AF-B3FCC1CE459C}"/>
          </ac:picMkLst>
        </pc:picChg>
      </pc:sldChg>
      <pc:sldChg chg="addSp delSp modSp modTransition modAnim modNotesTx">
        <pc:chgData name="Maxwell,Daniel" userId="1b6ea79d-60d7-472e-a79a-e3fa9de1dfad" providerId="ADAL" clId="{2AB0BA24-6F8B-4E61-8FBB-A42200F3F7AD}" dt="2023-05-09T14:13:58.515" v="1817"/>
        <pc:sldMkLst>
          <pc:docMk/>
          <pc:sldMk cId="2932817991" sldId="341"/>
        </pc:sldMkLst>
        <pc:picChg chg="add del mod">
          <ac:chgData name="Maxwell,Daniel" userId="1b6ea79d-60d7-472e-a79a-e3fa9de1dfad" providerId="ADAL" clId="{2AB0BA24-6F8B-4E61-8FBB-A42200F3F7AD}" dt="2023-05-09T14:13:07.690" v="1814"/>
          <ac:picMkLst>
            <pc:docMk/>
            <pc:sldMk cId="2932817991" sldId="341"/>
            <ac:picMk id="3" creationId="{5DAF1D80-755D-DD36-26E1-087DA3BE003E}"/>
          </ac:picMkLst>
        </pc:picChg>
        <pc:picChg chg="add del mod">
          <ac:chgData name="Maxwell,Daniel" userId="1b6ea79d-60d7-472e-a79a-e3fa9de1dfad" providerId="ADAL" clId="{2AB0BA24-6F8B-4E61-8FBB-A42200F3F7AD}" dt="2023-05-09T14:13:33.610" v="1816"/>
          <ac:picMkLst>
            <pc:docMk/>
            <pc:sldMk cId="2932817991" sldId="341"/>
            <ac:picMk id="5" creationId="{ED5443E4-90DB-D374-5848-55DDB2A7BC72}"/>
          </ac:picMkLst>
        </pc:picChg>
        <pc:picChg chg="add mod">
          <ac:chgData name="Maxwell,Daniel" userId="1b6ea79d-60d7-472e-a79a-e3fa9de1dfad" providerId="ADAL" clId="{2AB0BA24-6F8B-4E61-8FBB-A42200F3F7AD}" dt="2023-05-09T14:13:58.515" v="1817"/>
          <ac:picMkLst>
            <pc:docMk/>
            <pc:sldMk cId="2932817991" sldId="341"/>
            <ac:picMk id="8" creationId="{52B5D81A-825A-38D2-080E-B53911EAE623}"/>
          </ac:picMkLst>
        </pc:picChg>
      </pc:sldChg>
      <pc:sldChg chg="modSp del mod">
        <pc:chgData name="Maxwell,Daniel" userId="1b6ea79d-60d7-472e-a79a-e3fa9de1dfad" providerId="ADAL" clId="{2AB0BA24-6F8B-4E61-8FBB-A42200F3F7AD}" dt="2023-05-10T17:19:26.060" v="3512" actId="47"/>
        <pc:sldMkLst>
          <pc:docMk/>
          <pc:sldMk cId="3415030149" sldId="343"/>
        </pc:sldMkLst>
        <pc:spChg chg="mod">
          <ac:chgData name="Maxwell,Daniel" userId="1b6ea79d-60d7-472e-a79a-e3fa9de1dfad" providerId="ADAL" clId="{2AB0BA24-6F8B-4E61-8FBB-A42200F3F7AD}" dt="2023-05-08T19:59:26.498" v="484" actId="27636"/>
          <ac:spMkLst>
            <pc:docMk/>
            <pc:sldMk cId="3415030149" sldId="343"/>
            <ac:spMk id="33" creationId="{7546BA0B-B7E8-17BA-F056-78071A439413}"/>
          </ac:spMkLst>
        </pc:spChg>
        <pc:spChg chg="mod">
          <ac:chgData name="Maxwell,Daniel" userId="1b6ea79d-60d7-472e-a79a-e3fa9de1dfad" providerId="ADAL" clId="{2AB0BA24-6F8B-4E61-8FBB-A42200F3F7AD}" dt="2023-05-08T19:59:26.493" v="483" actId="27636"/>
          <ac:spMkLst>
            <pc:docMk/>
            <pc:sldMk cId="3415030149" sldId="343"/>
            <ac:spMk id="34" creationId="{D6AE5CE8-C760-3ABF-6349-B424AC733038}"/>
          </ac:spMkLst>
        </pc:spChg>
      </pc:sldChg>
      <pc:sldChg chg="del">
        <pc:chgData name="Maxwell,Daniel" userId="1b6ea79d-60d7-472e-a79a-e3fa9de1dfad" providerId="ADAL" clId="{2AB0BA24-6F8B-4E61-8FBB-A42200F3F7AD}" dt="2023-05-08T20:00:53.093" v="501" actId="47"/>
        <pc:sldMkLst>
          <pc:docMk/>
          <pc:sldMk cId="4014271140" sldId="344"/>
        </pc:sldMkLst>
      </pc:sldChg>
      <pc:sldChg chg="modSp del mod">
        <pc:chgData name="Maxwell,Daniel" userId="1b6ea79d-60d7-472e-a79a-e3fa9de1dfad" providerId="ADAL" clId="{2AB0BA24-6F8B-4E61-8FBB-A42200F3F7AD}" dt="2023-05-08T20:20:43.702" v="1534" actId="47"/>
        <pc:sldMkLst>
          <pc:docMk/>
          <pc:sldMk cId="4234728959" sldId="345"/>
        </pc:sldMkLst>
        <pc:spChg chg="mod">
          <ac:chgData name="Maxwell,Daniel" userId="1b6ea79d-60d7-472e-a79a-e3fa9de1dfad" providerId="ADAL" clId="{2AB0BA24-6F8B-4E61-8FBB-A42200F3F7AD}" dt="2023-05-08T19:59:26.505" v="485" actId="27636"/>
          <ac:spMkLst>
            <pc:docMk/>
            <pc:sldMk cId="4234728959" sldId="345"/>
            <ac:spMk id="56" creationId="{C3B584B4-81F3-E383-2C01-04D482CAB8B5}"/>
          </ac:spMkLst>
        </pc:spChg>
        <pc:spChg chg="mod">
          <ac:chgData name="Maxwell,Daniel" userId="1b6ea79d-60d7-472e-a79a-e3fa9de1dfad" providerId="ADAL" clId="{2AB0BA24-6F8B-4E61-8FBB-A42200F3F7AD}" dt="2023-05-08T19:59:26.508" v="486" actId="27636"/>
          <ac:spMkLst>
            <pc:docMk/>
            <pc:sldMk cId="4234728959" sldId="345"/>
            <ac:spMk id="61" creationId="{9678AA59-8F83-5030-6EE0-25E0DE5036F5}"/>
          </ac:spMkLst>
        </pc:spChg>
      </pc:sldChg>
      <pc:sldChg chg="modSp add mod">
        <pc:chgData name="Maxwell,Daniel" userId="1b6ea79d-60d7-472e-a79a-e3fa9de1dfad" providerId="ADAL" clId="{2AB0BA24-6F8B-4E61-8FBB-A42200F3F7AD}" dt="2023-05-08T20:00:21.699" v="500" actId="20577"/>
        <pc:sldMkLst>
          <pc:docMk/>
          <pc:sldMk cId="3996607818" sldId="346"/>
        </pc:sldMkLst>
        <pc:spChg chg="mod">
          <ac:chgData name="Maxwell,Daniel" userId="1b6ea79d-60d7-472e-a79a-e3fa9de1dfad" providerId="ADAL" clId="{2AB0BA24-6F8B-4E61-8FBB-A42200F3F7AD}" dt="2023-05-08T20:00:21.699" v="500" actId="20577"/>
          <ac:spMkLst>
            <pc:docMk/>
            <pc:sldMk cId="3996607818" sldId="346"/>
            <ac:spMk id="3" creationId="{098BC2D2-CCF7-4C63-8489-B46BF394FCA2}"/>
          </ac:spMkLst>
        </pc:spChg>
      </pc:sldChg>
      <pc:sldChg chg="addSp delSp modSp add modTransition modAnim">
        <pc:chgData name="Maxwell,Daniel" userId="1b6ea79d-60d7-472e-a79a-e3fa9de1dfad" providerId="ADAL" clId="{2AB0BA24-6F8B-4E61-8FBB-A42200F3F7AD}" dt="2023-05-09T12:54:57.254" v="1618"/>
        <pc:sldMkLst>
          <pc:docMk/>
          <pc:sldMk cId="92628528" sldId="347"/>
        </pc:sldMkLst>
        <pc:picChg chg="add mod">
          <ac:chgData name="Maxwell,Daniel" userId="1b6ea79d-60d7-472e-a79a-e3fa9de1dfad" providerId="ADAL" clId="{2AB0BA24-6F8B-4E61-8FBB-A42200F3F7AD}" dt="2023-05-09T12:54:57.254" v="1618"/>
          <ac:picMkLst>
            <pc:docMk/>
            <pc:sldMk cId="92628528" sldId="347"/>
            <ac:picMk id="3" creationId="{87B81BC2-E554-4D0C-A32E-827A0B083E2A}"/>
          </ac:picMkLst>
        </pc:picChg>
        <pc:picChg chg="del">
          <ac:chgData name="Maxwell,Daniel" userId="1b6ea79d-60d7-472e-a79a-e3fa9de1dfad" providerId="ADAL" clId="{2AB0BA24-6F8B-4E61-8FBB-A42200F3F7AD}" dt="2023-05-09T12:53:47.603" v="1617"/>
          <ac:picMkLst>
            <pc:docMk/>
            <pc:sldMk cId="92628528" sldId="347"/>
            <ac:picMk id="4" creationId="{95AFB200-D79F-828F-2C65-6AA2A996D373}"/>
          </ac:picMkLst>
        </pc:picChg>
      </pc:sldChg>
      <pc:sldChg chg="addSp delSp modSp add modTransition modAnim">
        <pc:chgData name="Maxwell,Daniel" userId="1b6ea79d-60d7-472e-a79a-e3fa9de1dfad" providerId="ADAL" clId="{2AB0BA24-6F8B-4E61-8FBB-A42200F3F7AD}" dt="2023-05-09T14:01:21.724" v="1801"/>
        <pc:sldMkLst>
          <pc:docMk/>
          <pc:sldMk cId="3709713118" sldId="348"/>
        </pc:sldMkLst>
        <pc:picChg chg="add del mod">
          <ac:chgData name="Maxwell,Daniel" userId="1b6ea79d-60d7-472e-a79a-e3fa9de1dfad" providerId="ADAL" clId="{2AB0BA24-6F8B-4E61-8FBB-A42200F3F7AD}" dt="2023-05-09T13:59:41.051" v="1800"/>
          <ac:picMkLst>
            <pc:docMk/>
            <pc:sldMk cId="3709713118" sldId="348"/>
            <ac:picMk id="3" creationId="{FA25A72B-1525-8C3F-B8A9-908EBAEBF670}"/>
          </ac:picMkLst>
        </pc:picChg>
        <pc:picChg chg="add mod">
          <ac:chgData name="Maxwell,Daniel" userId="1b6ea79d-60d7-472e-a79a-e3fa9de1dfad" providerId="ADAL" clId="{2AB0BA24-6F8B-4E61-8FBB-A42200F3F7AD}" dt="2023-05-09T14:01:21.724" v="1801"/>
          <ac:picMkLst>
            <pc:docMk/>
            <pc:sldMk cId="3709713118" sldId="348"/>
            <ac:picMk id="6" creationId="{1083039C-BC62-A22E-1F42-1E3F0443B96B}"/>
          </ac:picMkLst>
        </pc:picChg>
        <pc:picChg chg="del">
          <ac:chgData name="Maxwell,Daniel" userId="1b6ea79d-60d7-472e-a79a-e3fa9de1dfad" providerId="ADAL" clId="{2AB0BA24-6F8B-4E61-8FBB-A42200F3F7AD}" dt="2023-05-09T13:57:10.312" v="1798"/>
          <ac:picMkLst>
            <pc:docMk/>
            <pc:sldMk cId="3709713118" sldId="348"/>
            <ac:picMk id="10" creationId="{167E52BD-2DD5-0FAB-D1C9-9A454AF22060}"/>
          </ac:picMkLst>
        </pc:picChg>
      </pc:sldChg>
    </pc:docChg>
  </pc:docChgLst>
</pc:chgInfo>
</file>

<file path=ppt/media/hdphoto1.wdp>
</file>

<file path=ppt/media/hdphoto2.wdp>
</file>

<file path=ppt/media/hdphoto3.wdp>
</file>

<file path=ppt/media/image1.JPG>
</file>

<file path=ppt/media/image10.jpg>
</file>

<file path=ppt/media/image2.png>
</file>

<file path=ppt/media/image22.png>
</file>

<file path=ppt/media/image3.png>
</file>

<file path=ppt/media/image30.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7/7/2023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en.wikipedia.org/wiki/National_Institute_of_Standards_and_Technology"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Practicum AI Foundations of Deep Learning – Gradient Descent.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355142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mn-lt"/>
              </a:rPr>
              <a:t>The architecture of a model and its trainable weights determines the contour of the loss function.   Here we see the loss surface of a ResNet-56 model, with and without skip connections.  (A skip connection allows us to jump over layers in a neural network)   As we see here, a slight change in model architecture can have a dramatic effect on the loss contour and whether a model </a:t>
            </a:r>
            <a:r>
              <a:rPr lang="en-US" b="1" i="0" dirty="0">
                <a:solidFill>
                  <a:srgbClr val="3C3C3B"/>
                </a:solidFill>
                <a:effectLst/>
                <a:latin typeface="+mn-lt"/>
              </a:rPr>
              <a:t>is</a:t>
            </a:r>
            <a:r>
              <a:rPr lang="en-US" b="0" i="0" dirty="0">
                <a:solidFill>
                  <a:srgbClr val="3C3C3B"/>
                </a:solidFill>
                <a:effectLst/>
                <a:latin typeface="+mn-lt"/>
              </a:rPr>
              <a:t> or </a:t>
            </a:r>
            <a:r>
              <a:rPr lang="en-US" b="1" i="0" dirty="0">
                <a:solidFill>
                  <a:srgbClr val="3C3C3B"/>
                </a:solidFill>
                <a:effectLst/>
                <a:latin typeface="+mn-lt"/>
              </a:rPr>
              <a:t>is not </a:t>
            </a:r>
            <a:r>
              <a:rPr lang="en-US" b="0" i="0" dirty="0">
                <a:solidFill>
                  <a:srgbClr val="3C3C3B"/>
                </a:solidFill>
                <a:effectLst/>
                <a:latin typeface="+mn-lt"/>
              </a:rPr>
              <a:t>trainable.   To create visualizations like these, we must reduce a high-dimensional space to 3 dimensions.  And yes, this is a complex and highly mathematical process, well beyond the scope of this learning experience. </a:t>
            </a:r>
          </a:p>
          <a:p>
            <a:endParaRPr lang="en-US" b="0" i="0" dirty="0">
              <a:solidFill>
                <a:srgbClr val="3C3C3B"/>
              </a:solidFill>
              <a:effectLst/>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Article Link: </a:t>
            </a: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https://proceedings.neurips.cc/paper/2018/file/a41b3bb3e6b050b6c9067c67f663b915-Paper.pdf</a:t>
            </a:r>
          </a:p>
          <a:p>
            <a:endParaRPr lang="en-US" b="0" i="0" dirty="0">
              <a:solidFill>
                <a:srgbClr val="3C3C3B"/>
              </a:solidFill>
              <a:effectLst/>
              <a:latin typeface="+mn-lt"/>
            </a:endParaRPr>
          </a:p>
          <a:p>
            <a:endParaRPr lang="en-US" b="0" i="0" dirty="0">
              <a:solidFill>
                <a:srgbClr val="3C3C3B"/>
              </a:solidFill>
              <a:effectLst/>
              <a:latin typeface="+mn-lt"/>
            </a:endParaRPr>
          </a:p>
          <a:p>
            <a:endParaRPr lang="en-US" b="0" i="0" dirty="0">
              <a:solidFill>
                <a:srgbClr val="3C3C3B"/>
              </a:solidFill>
              <a:effectLst/>
              <a:latin typeface="Lato"/>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10</a:t>
            </a:fld>
            <a:endParaRPr lang="en-US"/>
          </a:p>
        </p:txBody>
      </p:sp>
    </p:spTree>
    <p:extLst>
      <p:ext uri="{BB962C8B-B14F-4D97-AF65-F5344CB8AC3E}">
        <p14:creationId xmlns:p14="http://schemas.microsoft.com/office/powerpoint/2010/main" val="41962530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Calibri" panose="020F0502020204030204" pitchFamily="34" charset="0"/>
                <a:cs typeface="Calibri" panose="020F0502020204030204" pitchFamily="34" charset="0"/>
              </a:rPr>
              <a:t>With complex contours, it can be hard to find a global minimum.  Consider this image.  If we start on the left, then gradient descent might converge to a </a:t>
            </a:r>
            <a:r>
              <a:rPr lang="en-US" b="1" i="0" dirty="0">
                <a:solidFill>
                  <a:srgbClr val="3C3C3B"/>
                </a:solidFill>
                <a:effectLst/>
                <a:latin typeface="Calibri" panose="020F0502020204030204" pitchFamily="34" charset="0"/>
                <a:cs typeface="Calibri" panose="020F0502020204030204" pitchFamily="34" charset="0"/>
              </a:rPr>
              <a:t>local minimum</a:t>
            </a:r>
            <a:r>
              <a:rPr lang="en-US" b="0" i="0" dirty="0">
                <a:solidFill>
                  <a:srgbClr val="3C3C3B"/>
                </a:solidFill>
                <a:effectLst/>
                <a:latin typeface="Calibri" panose="020F0502020204030204" pitchFamily="34" charset="0"/>
                <a:cs typeface="Calibri" panose="020F0502020204030204" pitchFamily="34" charset="0"/>
              </a:rPr>
              <a:t> that is not as good as the </a:t>
            </a:r>
            <a:r>
              <a:rPr lang="en-US" b="1" i="0" dirty="0">
                <a:solidFill>
                  <a:srgbClr val="3C3C3B"/>
                </a:solidFill>
                <a:effectLst/>
                <a:latin typeface="Calibri" panose="020F0502020204030204" pitchFamily="34" charset="0"/>
                <a:cs typeface="Calibri" panose="020F0502020204030204" pitchFamily="34" charset="0"/>
              </a:rPr>
              <a:t>global minimum</a:t>
            </a:r>
            <a:r>
              <a:rPr lang="en-US" b="0" i="0" dirty="0">
                <a:solidFill>
                  <a:srgbClr val="3C3C3B"/>
                </a:solidFill>
                <a:effectLst/>
                <a:latin typeface="Calibri" panose="020F0502020204030204" pitchFamily="34" charset="0"/>
                <a:cs typeface="Calibri" panose="020F0502020204030204" pitchFamily="34" charset="0"/>
              </a:rPr>
              <a:t>.  If we start, however, on the right, it might take too long to cross the plateau.  In that case, stop too early and one never finds the global minimum.  Can we overcome this problem? </a:t>
            </a:r>
          </a:p>
          <a:p>
            <a:endParaRPr lang="en-US" b="0" i="0" dirty="0">
              <a:solidFill>
                <a:srgbClr val="3C3C3B"/>
              </a:solidFill>
              <a:effectLst/>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11</a:t>
            </a:fld>
            <a:endParaRPr lang="en-US"/>
          </a:p>
        </p:txBody>
      </p:sp>
    </p:spTree>
    <p:extLst>
      <p:ext uri="{BB962C8B-B14F-4D97-AF65-F5344CB8AC3E}">
        <p14:creationId xmlns:p14="http://schemas.microsoft.com/office/powerpoint/2010/main" val="793417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In recent years, a lot of research has focused on the problem of adjusting the learning rate when a loss function contour has many ridges, valleys, and plateaus.  Keep in mind – it’s the </a:t>
            </a:r>
            <a:r>
              <a:rPr lang="en-US" sz="1200" b="1" i="0" u="none" strike="noStrike" kern="1200" dirty="0">
                <a:solidFill>
                  <a:schemeClr val="tx1"/>
                </a:solidFill>
                <a:effectLst/>
                <a:latin typeface="+mn-lt"/>
                <a:ea typeface="+mn-ea"/>
                <a:cs typeface="+mn-cs"/>
              </a:rPr>
              <a:t>optimizer’s</a:t>
            </a:r>
            <a:r>
              <a:rPr lang="en-US" sz="1200" b="0" i="0" u="none" strike="noStrike" kern="1200" dirty="0">
                <a:solidFill>
                  <a:schemeClr val="tx1"/>
                </a:solidFill>
                <a:effectLst/>
                <a:latin typeface="+mn-lt"/>
                <a:ea typeface="+mn-ea"/>
                <a:cs typeface="+mn-cs"/>
              </a:rPr>
              <a:t> job to find that global minimum.</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 ADAM (Adaptive momentum) optimizer is a popular choice.  ADAM’s basic strategy can be described like this:  </a:t>
            </a:r>
          </a:p>
          <a:p>
            <a:pPr marL="228600" indent="-228600" rtl="0" fontAlgn="base">
              <a:buAutoNum type="arabicPeriod"/>
            </a:pPr>
            <a:r>
              <a:rPr lang="en-US" sz="1200" b="0" i="0" u="none" strike="noStrike" kern="1200" dirty="0">
                <a:solidFill>
                  <a:schemeClr val="tx1"/>
                </a:solidFill>
                <a:effectLst/>
                <a:latin typeface="+mn-lt"/>
                <a:ea typeface="+mn-ea"/>
                <a:cs typeface="+mn-cs"/>
              </a:rPr>
              <a:t>First, imagine a marble placed near the top of a hill.  </a:t>
            </a:r>
          </a:p>
          <a:p>
            <a:pPr marL="228600" indent="-228600" rtl="0" fontAlgn="base">
              <a:buAutoNum type="arabicPeriod"/>
            </a:pPr>
            <a:r>
              <a:rPr lang="en-US" sz="1200" b="0" i="0" u="none" strike="noStrike" kern="1200" dirty="0">
                <a:solidFill>
                  <a:schemeClr val="tx1"/>
                </a:solidFill>
                <a:effectLst/>
                <a:latin typeface="+mn-lt"/>
                <a:ea typeface="+mn-ea"/>
                <a:cs typeface="+mn-cs"/>
              </a:rPr>
              <a:t>We then release the marble, and it begins to roll downhill, picking up speed as it goes.  Hopefully, the marble’s momentum is enough for it to “jump” over trenches (local minima)…</a:t>
            </a:r>
          </a:p>
          <a:p>
            <a:pPr marL="228600" indent="-228600" rtl="0" fontAlgn="base">
              <a:buAutoNum type="arabicPeriod"/>
            </a:pPr>
            <a:r>
              <a:rPr lang="en-US" sz="1200" b="0" i="0" u="none" strike="noStrike" kern="1200" dirty="0">
                <a:solidFill>
                  <a:schemeClr val="tx1"/>
                </a:solidFill>
                <a:effectLst/>
                <a:latin typeface="+mn-lt"/>
                <a:ea typeface="+mn-ea"/>
                <a:cs typeface="+mn-cs"/>
              </a:rPr>
              <a:t>… before ending up at the bottom. </a:t>
            </a:r>
          </a:p>
          <a:p>
            <a:pPr rtl="0" fontAlgn="base"/>
            <a:endParaRPr lang="en-US" sz="1200" b="0" i="0" u="none" strike="noStrike" kern="1200" dirty="0">
              <a:solidFill>
                <a:schemeClr val="tx1"/>
              </a:solidFill>
              <a:effectLst/>
              <a:latin typeface="+mn-lt"/>
              <a:ea typeface="+mn-ea"/>
              <a:cs typeface="+mn-cs"/>
            </a:endParaRPr>
          </a:p>
          <a:p>
            <a:endParaRPr lang="en-US" b="0" i="0" dirty="0">
              <a:solidFill>
                <a:srgbClr val="3C3C3B"/>
              </a:solidFill>
              <a:effectLst/>
              <a:latin typeface="Lato"/>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12</a:t>
            </a:fld>
            <a:endParaRPr lang="en-US"/>
          </a:p>
        </p:txBody>
      </p:sp>
    </p:spTree>
    <p:extLst>
      <p:ext uri="{BB962C8B-B14F-4D97-AF65-F5344CB8AC3E}">
        <p14:creationId xmlns:p14="http://schemas.microsoft.com/office/powerpoint/2010/main" val="244392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https://www.i-am.ai/gradient-descent.html</a:t>
            </a:r>
          </a:p>
        </p:txBody>
      </p:sp>
      <p:sp>
        <p:nvSpPr>
          <p:cNvPr id="4" name="Slide Number Placeholder 3"/>
          <p:cNvSpPr>
            <a:spLocks noGrp="1"/>
          </p:cNvSpPr>
          <p:nvPr>
            <p:ph type="sldNum" sz="quarter" idx="5"/>
          </p:nvPr>
        </p:nvSpPr>
        <p:spPr/>
        <p:txBody>
          <a:bodyPr/>
          <a:lstStyle/>
          <a:p>
            <a:fld id="{3148858F-F1DB-4027-9C85-CCA6849540DD}" type="slidenum">
              <a:rPr lang="en-US" smtClean="0"/>
              <a:t>13</a:t>
            </a:fld>
            <a:endParaRPr lang="en-US"/>
          </a:p>
        </p:txBody>
      </p:sp>
    </p:spTree>
    <p:extLst>
      <p:ext uri="{BB962C8B-B14F-4D97-AF65-F5344CB8AC3E}">
        <p14:creationId xmlns:p14="http://schemas.microsoft.com/office/powerpoint/2010/main" val="3953229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learning experience for this workshop starts on page 79 of the textbook.  For additional information, please watch the exercise 2.01 orientation video.</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28207071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Practicum AI Foundations of Deep Learning – Gradient Descent.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603091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Lato"/>
              </a:rPr>
              <a:t>As network parameters or weights are updated during backpropagation, the chain-rule plays an important role in that process.  Let’s begin with a quick review.  After the error function passes its calculation of the network’s total error to the optimizer, the optimizer then propagates that error back through the network, adjusting weights to minimize the total error. M</a:t>
            </a:r>
            <a:r>
              <a:rPr lang="en-US" b="0" i="0" dirty="0">
                <a:solidFill>
                  <a:srgbClr val="3C3C3B"/>
                </a:solidFill>
                <a:effectLst/>
                <a:latin typeface="+mn-lt"/>
              </a:rPr>
              <a:t>ore concretely, the network must calculate the individual contribution of each weight to the total error and then adjust each (up / down) in relation to its contribution to that error. </a:t>
            </a:r>
          </a:p>
          <a:p>
            <a:endParaRPr lang="en-US" b="0" i="0" dirty="0">
              <a:solidFill>
                <a:srgbClr val="3C3C3B"/>
              </a:solidFill>
              <a:effectLst/>
              <a:latin typeface="+mn-lt"/>
            </a:endParaRPr>
          </a:p>
          <a:p>
            <a:r>
              <a:rPr lang="en-US" b="0" i="0" dirty="0">
                <a:solidFill>
                  <a:srgbClr val="3C3C3B"/>
                </a:solidFill>
                <a:effectLst/>
                <a:latin typeface="+mn-lt"/>
              </a:rPr>
              <a:t>Interestingly, all these weights are linked together.  And that creates an interesting situation… </a:t>
            </a:r>
          </a:p>
          <a:p>
            <a:endParaRPr lang="en-US" b="0" i="0" dirty="0">
              <a:solidFill>
                <a:srgbClr val="3C3C3B"/>
              </a:solidFill>
              <a:effectLst/>
              <a:latin typeface="Lato"/>
            </a:endParaRPr>
          </a:p>
          <a:p>
            <a:endParaRPr lang="en-US" b="0" i="0" dirty="0">
              <a:solidFill>
                <a:srgbClr val="3C3C3B"/>
              </a:solidFill>
              <a:effectLst/>
              <a:latin typeface="Lato"/>
            </a:endParaRPr>
          </a:p>
          <a:p>
            <a:pPr marL="0" indent="0">
              <a:buNone/>
            </a:pPr>
            <a:endParaRPr lang="en-US" b="0" i="0" dirty="0">
              <a:solidFill>
                <a:srgbClr val="3C3C3B"/>
              </a:solidFill>
              <a:effectLst/>
              <a:latin typeface="Lato"/>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3444208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mn-lt"/>
              </a:rPr>
              <a:t>Consider this simple network.  </a:t>
            </a:r>
          </a:p>
          <a:p>
            <a:endParaRPr lang="en-US" b="0" i="0" dirty="0">
              <a:solidFill>
                <a:srgbClr val="3C3C3B"/>
              </a:solidFill>
              <a:effectLst/>
              <a:latin typeface="+mn-lt"/>
            </a:endParaRPr>
          </a:p>
          <a:p>
            <a:pPr marL="228600" indent="-228600">
              <a:buAutoNum type="arabicPeriod"/>
            </a:pPr>
            <a:r>
              <a:rPr lang="en-US" b="0" i="0" dirty="0">
                <a:solidFill>
                  <a:srgbClr val="3C3C3B"/>
                </a:solidFill>
                <a:effectLst/>
                <a:latin typeface="+mn-lt"/>
              </a:rPr>
              <a:t>Weight Wxg2 is linked to weight Wgf1 which, in turn, is linked to the Total Error.  </a:t>
            </a:r>
          </a:p>
          <a:p>
            <a:pPr marL="228600" indent="-228600">
              <a:buAutoNum type="arabicPeriod"/>
            </a:pPr>
            <a:r>
              <a:rPr lang="en-US" b="0" i="0" dirty="0">
                <a:solidFill>
                  <a:srgbClr val="3C3C3B"/>
                </a:solidFill>
                <a:effectLst/>
                <a:latin typeface="+mn-lt"/>
              </a:rPr>
              <a:t>Once the error function calculates the total error, its location on the gradient, and the slope (derivative) at that location, it hands that off to the optimizer…</a:t>
            </a:r>
          </a:p>
          <a:p>
            <a:pPr marL="228600" indent="-228600">
              <a:buAutoNum type="arabicPeriod"/>
            </a:pPr>
            <a:r>
              <a:rPr lang="en-US" b="0" i="0" dirty="0">
                <a:solidFill>
                  <a:srgbClr val="3C3C3B"/>
                </a:solidFill>
                <a:effectLst/>
                <a:latin typeface="+mn-lt"/>
              </a:rPr>
              <a:t>… which then walks this error back through all the linked weights, calculating the slope (derivative) of each, and then adjusting the weights in the direction indicated.  </a:t>
            </a:r>
          </a:p>
          <a:p>
            <a:pPr marL="228600" indent="-228600">
              <a:buAutoNum type="arabicPeriod"/>
            </a:pPr>
            <a:endParaRPr lang="en-US" b="0" i="0" dirty="0">
              <a:solidFill>
                <a:srgbClr val="3C3C3B"/>
              </a:solidFill>
              <a:effectLst/>
              <a:latin typeface="+mn-lt"/>
            </a:endParaRPr>
          </a:p>
          <a:p>
            <a:pPr marL="0" indent="0">
              <a:buNone/>
            </a:pPr>
            <a:r>
              <a:rPr lang="en-US" b="0" i="0" dirty="0">
                <a:solidFill>
                  <a:srgbClr val="3C3C3B"/>
                </a:solidFill>
                <a:effectLst/>
                <a:latin typeface="+mn-lt"/>
              </a:rPr>
              <a:t>Calculus provides a way of managing these linked weights.  It’s called the </a:t>
            </a:r>
            <a:r>
              <a:rPr lang="en-US" b="1" i="0" dirty="0">
                <a:solidFill>
                  <a:srgbClr val="3C3C3B"/>
                </a:solidFill>
                <a:effectLst/>
                <a:latin typeface="+mn-lt"/>
              </a:rPr>
              <a:t>chain rule</a:t>
            </a:r>
            <a:r>
              <a:rPr lang="en-US" b="0" i="0" dirty="0">
                <a:solidFill>
                  <a:srgbClr val="3C3C3B"/>
                </a:solidFill>
                <a:effectLst/>
                <a:latin typeface="+mn-lt"/>
              </a:rPr>
              <a:t>.  As its name suggests, the chain rule allows the optimizer to walk backwards through a set of linked weights.  In this example, the optimizer follows the red arrows, from Total error to weight Wgf1 and then weight Wxg2.  And, the same logic applies to all the weights, including bias.</a:t>
            </a:r>
          </a:p>
          <a:p>
            <a:endParaRPr lang="en-US" b="0" i="0" dirty="0">
              <a:solidFill>
                <a:srgbClr val="3C3C3B"/>
              </a:solidFill>
              <a:effectLst/>
              <a:latin typeface="Lato"/>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2891833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simulate the chain rule using the two weights and total error from the previous slide.   The relationship between the network’s error gradient and the first weight (Wgf1) is shown in the graph at the bottom.  As we move down that gradient towards a global minimum, the link – the purple dashed line – ensures that the partial derivative between Wgf1 and Wxg2 is adjusted in relation to the network’s total error.  </a:t>
            </a:r>
          </a:p>
          <a:p>
            <a:endParaRPr lang="en-US" dirty="0"/>
          </a:p>
          <a:p>
            <a:r>
              <a:rPr lang="en-US" dirty="0"/>
              <a:t>So, in this example, we move up the Wgf1 / Wxg2 gradient as the optimizer moves toward the global minimum, as shown in the bottom graph.</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4047225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let’s zoom out and consider the training process from the perspective of the overall model.  Here we see the training process (the process of </a:t>
            </a:r>
            <a:r>
              <a:rPr lang="en-US" b="1" dirty="0"/>
              <a:t>model convergence)</a:t>
            </a:r>
            <a:r>
              <a:rPr lang="en-US" dirty="0"/>
              <a:t> simulated for a linear regression model.  As our model converges to a global minimum – that is, the model’s fit improves as the regression line moves – our training loss drops and adjustments to our parameters (weights and biases) levels off.</a:t>
            </a: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2567730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lesson, we will: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Introduce the backpropagation process – its basic parts and the relation of those parts to each other.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Take a closer look at the loss (error) function, more specifically its contour.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Present the logic of learning and how one finds the bottom of a loss function contour in relation to the </a:t>
            </a:r>
            <a:r>
              <a:rPr lang="en-US" b="1" dirty="0"/>
              <a:t>learning rate </a:t>
            </a:r>
            <a:r>
              <a:rPr lang="en-US" dirty="0"/>
              <a:t>hyperparameter.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Consider the key role optimizers play in real-world neural network learning</a:t>
            </a:r>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816123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have covered a lot of territory in this presentation.  First, we discussed the loss function and a network’s </a:t>
            </a:r>
            <a:r>
              <a:rPr lang="en-US" b="1" dirty="0"/>
              <a:t>total error</a:t>
            </a:r>
            <a:r>
              <a:rPr lang="en-US" dirty="0"/>
              <a:t>.  That was followed by an in-depth look at gradient descent and the use of partial differential equations to calculate the derivative or slope at a given point on the gradient.  We also learned that most loss functions exhibit complex contours, featuring hills, values, and plateaus, making it difficult to locate the global minimum.  And finally, I discussed how backpropagation employs the chain rule to determine the contribution of each weight to the total error in relation to the other weights.  </a:t>
            </a: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16902772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MNIST (</a:t>
            </a:r>
            <a:r>
              <a:rPr lang="en-US" b="0" i="1" dirty="0">
                <a:solidFill>
                  <a:srgbClr val="202122"/>
                </a:solidFill>
                <a:effectLst/>
                <a:latin typeface="Arial" panose="020B0604020202020204" pitchFamily="34" charset="0"/>
              </a:rPr>
              <a:t>Modified </a:t>
            </a:r>
            <a:r>
              <a:rPr lang="en-US" b="0" i="1" u="none" strike="noStrike" dirty="0">
                <a:solidFill>
                  <a:srgbClr val="0645AD"/>
                </a:solidFill>
                <a:effectLst/>
                <a:latin typeface="Arial" panose="020B0604020202020204" pitchFamily="34" charset="0"/>
                <a:hlinkClick r:id="rId3" tooltip="National Institute of Standards and Technology"/>
              </a:rPr>
              <a:t>National Institute of Standards and Technology</a:t>
            </a:r>
            <a:r>
              <a:rPr lang="en-US" b="0" i="1" u="none" strike="noStrike" dirty="0">
                <a:solidFill>
                  <a:srgbClr val="202122"/>
                </a:solidFill>
                <a:effectLst/>
                <a:latin typeface="Arial" panose="020B0604020202020204" pitchFamily="34" charset="0"/>
              </a:rPr>
              <a:t>)</a:t>
            </a:r>
            <a:r>
              <a:rPr lang="en-US" dirty="0"/>
              <a:t> is a famous dataset of handwritten digits with 60,000 examples in the training set and 10,000 in the test set. </a:t>
            </a:r>
            <a:r>
              <a:rPr lang="en-US" b="0" i="0" dirty="0">
                <a:solidFill>
                  <a:srgbClr val="202122"/>
                </a:solidFill>
                <a:effectLst/>
                <a:latin typeface="Arial" panose="020B0604020202020204" pitchFamily="34" charset="0"/>
              </a:rPr>
              <a:t>MNIST was created in 1998 – a long, long time ago in AI time.  </a:t>
            </a:r>
            <a:r>
              <a:rPr lang="en-US" dirty="0"/>
              <a:t>Creating a deep learning model to correctly classify a given image is equivalent to writing a “Hello World” program in AI. </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1974960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32135882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23</a:t>
            </a:fld>
            <a:endParaRPr lang="en-US"/>
          </a:p>
        </p:txBody>
      </p:sp>
    </p:spTree>
    <p:extLst>
      <p:ext uri="{BB962C8B-B14F-4D97-AF65-F5344CB8AC3E}">
        <p14:creationId xmlns:p14="http://schemas.microsoft.com/office/powerpoint/2010/main" val="39602103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24</a:t>
            </a:fld>
            <a:endParaRPr lang="en-US"/>
          </a:p>
        </p:txBody>
      </p:sp>
    </p:spTree>
    <p:extLst>
      <p:ext uri="{BB962C8B-B14F-4D97-AF65-F5344CB8AC3E}">
        <p14:creationId xmlns:p14="http://schemas.microsoft.com/office/powerpoint/2010/main" val="26681740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25</a:t>
            </a:fld>
            <a:endParaRPr lang="en-US"/>
          </a:p>
        </p:txBody>
      </p:sp>
    </p:spTree>
    <p:extLst>
      <p:ext uri="{BB962C8B-B14F-4D97-AF65-F5344CB8AC3E}">
        <p14:creationId xmlns:p14="http://schemas.microsoft.com/office/powerpoint/2010/main" val="28946737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26</a:t>
            </a:fld>
            <a:endParaRPr lang="en-US"/>
          </a:p>
        </p:txBody>
      </p:sp>
    </p:spTree>
    <p:extLst>
      <p:ext uri="{BB962C8B-B14F-4D97-AF65-F5344CB8AC3E}">
        <p14:creationId xmlns:p14="http://schemas.microsoft.com/office/powerpoint/2010/main" val="25548630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27</a:t>
            </a:fld>
            <a:endParaRPr lang="en-US"/>
          </a:p>
        </p:txBody>
      </p:sp>
    </p:spTree>
    <p:extLst>
      <p:ext uri="{BB962C8B-B14F-4D97-AF65-F5344CB8AC3E}">
        <p14:creationId xmlns:p14="http://schemas.microsoft.com/office/powerpoint/2010/main" val="15388583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28</a:t>
            </a:fld>
            <a:endParaRPr lang="en-US"/>
          </a:p>
        </p:txBody>
      </p:sp>
    </p:spTree>
    <p:extLst>
      <p:ext uri="{BB962C8B-B14F-4D97-AF65-F5344CB8AC3E}">
        <p14:creationId xmlns:p14="http://schemas.microsoft.com/office/powerpoint/2010/main" val="12709751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7A96DE-0102-FE41-808A-B23D4556A9D0}" type="slidenum">
              <a:rPr lang="en-US" smtClean="0"/>
              <a:t>29</a:t>
            </a:fld>
            <a:endParaRPr lang="en-US"/>
          </a:p>
        </p:txBody>
      </p:sp>
    </p:spTree>
    <p:extLst>
      <p:ext uri="{BB962C8B-B14F-4D97-AF65-F5344CB8AC3E}">
        <p14:creationId xmlns:p14="http://schemas.microsoft.com/office/powerpoint/2010/main" val="3767610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dirty="0">
                <a:solidFill>
                  <a:srgbClr val="3C3C3B"/>
                </a:solidFill>
                <a:effectLst/>
                <a:latin typeface="+mn-lt"/>
              </a:rPr>
              <a:t>To start us off, let’s do a quick review of forward propagation.   A couple points: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dirty="0">
              <a:solidFill>
                <a:srgbClr val="3C3C3B"/>
              </a:solidFill>
              <a:effectLst/>
              <a:latin typeface="+mn-lt"/>
            </a:endParaRPr>
          </a:p>
          <a:p>
            <a:pPr marL="285750" marR="0" lvl="0" indent="-285750" algn="l" defTabSz="914400" rtl="0" eaLnBrk="1" fontAlgn="auto" latinLnBrk="0" hangingPunct="1">
              <a:lnSpc>
                <a:spcPct val="100000"/>
              </a:lnSpc>
              <a:spcBef>
                <a:spcPts val="0"/>
              </a:spcBef>
              <a:spcAft>
                <a:spcPts val="0"/>
              </a:spcAft>
              <a:buClrTx/>
              <a:buSzTx/>
              <a:buFontTx/>
              <a:buAutoNum type="romanLcPeriod"/>
              <a:tabLst/>
              <a:defRPr/>
            </a:pPr>
            <a:r>
              <a:rPr lang="en-US" b="0" i="0" dirty="0">
                <a:solidFill>
                  <a:srgbClr val="3C3C3B"/>
                </a:solidFill>
                <a:effectLst/>
                <a:latin typeface="+mn-lt"/>
              </a:rPr>
              <a:t>During </a:t>
            </a:r>
            <a:r>
              <a:rPr lang="en-US" b="1" i="0" dirty="0">
                <a:solidFill>
                  <a:srgbClr val="3C3C3B"/>
                </a:solidFill>
                <a:effectLst/>
                <a:latin typeface="+mn-lt"/>
              </a:rPr>
              <a:t>forward propagation</a:t>
            </a:r>
            <a:r>
              <a:rPr lang="en-US" b="0" i="0" dirty="0">
                <a:solidFill>
                  <a:srgbClr val="3C3C3B"/>
                </a:solidFill>
                <a:effectLst/>
                <a:latin typeface="+mn-lt"/>
              </a:rPr>
              <a:t>, the flow of numbers is from left to right.</a:t>
            </a:r>
          </a:p>
          <a:p>
            <a:pPr marL="285750" marR="0" lvl="0" indent="-285750" algn="l" defTabSz="914400" rtl="0" eaLnBrk="1" fontAlgn="auto" latinLnBrk="0" hangingPunct="1">
              <a:lnSpc>
                <a:spcPct val="100000"/>
              </a:lnSpc>
              <a:spcBef>
                <a:spcPts val="0"/>
              </a:spcBef>
              <a:spcAft>
                <a:spcPts val="0"/>
              </a:spcAft>
              <a:buClrTx/>
              <a:buSzTx/>
              <a:buFontTx/>
              <a:buAutoNum type="romanLcPeriod"/>
              <a:tabLst/>
              <a:defRPr/>
            </a:pPr>
            <a:r>
              <a:rPr lang="en-US" b="0" i="0" dirty="0">
                <a:solidFill>
                  <a:srgbClr val="3C3C3B"/>
                </a:solidFill>
                <a:effectLst/>
                <a:latin typeface="+mn-lt"/>
              </a:rPr>
              <a:t>In this small network, all roads lead to node F, the single node in our output layer.  Node F then passes the network’s final prediction (output) to an error function, also known as a </a:t>
            </a:r>
            <a:r>
              <a:rPr lang="en-US" b="1" i="0" dirty="0">
                <a:solidFill>
                  <a:srgbClr val="3C3C3B"/>
                </a:solidFill>
                <a:effectLst/>
                <a:latin typeface="+mn-lt"/>
              </a:rPr>
              <a:t>loss function</a:t>
            </a:r>
            <a:r>
              <a:rPr lang="en-US" b="0" i="0" dirty="0">
                <a:solidFill>
                  <a:srgbClr val="3C3C3B"/>
                </a:solidFill>
                <a:effectLst/>
                <a:latin typeface="+mn-lt"/>
              </a:rPr>
              <a:t>.  The loss function, in turn, calculates the network’s </a:t>
            </a:r>
            <a:r>
              <a:rPr lang="en-US" b="1" i="0" dirty="0">
                <a:solidFill>
                  <a:srgbClr val="3C3C3B"/>
                </a:solidFill>
                <a:effectLst/>
                <a:latin typeface="+mn-lt"/>
              </a:rPr>
              <a:t>total error</a:t>
            </a:r>
            <a:r>
              <a:rPr lang="en-US" b="0" i="0" dirty="0">
                <a:solidFill>
                  <a:srgbClr val="3C3C3B"/>
                </a:solidFill>
                <a:effectLst/>
                <a:latin typeface="+mn-lt"/>
              </a:rPr>
              <a:t>, being the difference between ground truth (labelled Y) and the network’s prediction.</a:t>
            </a:r>
          </a:p>
          <a:p>
            <a:endParaRPr lang="en-US" b="0" i="0" dirty="0">
              <a:solidFill>
                <a:srgbClr val="3C3C3B"/>
              </a:solidFill>
              <a:effectLst/>
              <a:latin typeface="+mn-lt"/>
            </a:endParaRPr>
          </a:p>
          <a:p>
            <a:r>
              <a:rPr lang="en-US" b="0" i="0" dirty="0">
                <a:solidFill>
                  <a:srgbClr val="3C3C3B"/>
                </a:solidFill>
                <a:effectLst/>
                <a:latin typeface="+mn-lt"/>
              </a:rPr>
              <a:t>To properly understand gradient descent, we must take a closer look at the error/loss function…</a:t>
            </a:r>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419363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3C3C3B"/>
                </a:solidFill>
                <a:effectLst/>
                <a:latin typeface="+mn-lt"/>
              </a:rPr>
              <a:t>We begin by plotting the contour of our error function in 3-dimensions (x, y, and z).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C3C3B"/>
              </a:solidFill>
              <a:effectLst/>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Naturally, this example has been greatly simplified to facilitate understanding.  Even so, the underlying logic holds, whether the contour is simple or complex.  Now at the start of training, a network’s total error is usually high, with a large difference between its prediction and what we expect (ground truth).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C3C3B"/>
              </a:solidFill>
              <a:effectLst/>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In this simulation – the error  function…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2. … calculated an initial error located near one of the contour’s tips…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3. … far from the bottom or global minimum.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4. So, what we want to do is “walk” down this slope or gradient, from that initial starting point to the end point at the bottom.  And because the network 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    moving down a gradient, the process is called </a:t>
            </a:r>
            <a:r>
              <a:rPr lang="en-US" b="1" i="0" dirty="0">
                <a:solidFill>
                  <a:srgbClr val="3C3C3B"/>
                </a:solidFill>
                <a:effectLst/>
                <a:latin typeface="+mn-lt"/>
              </a:rPr>
              <a:t>gradient descent</a:t>
            </a:r>
            <a:r>
              <a:rPr lang="en-US" b="0" i="0" dirty="0">
                <a:solidFill>
                  <a:srgbClr val="3C3C3B"/>
                </a:solidFill>
                <a:effectLst/>
                <a:latin typeface="+mn-lt"/>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C3C3B"/>
              </a:solidFill>
              <a:effectLst/>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But this raises an interesting question.  How does the network figure out which way to go?  How does it know which way is down?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C3C3B"/>
              </a:solidFill>
              <a:effectLst/>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C3C3B"/>
                </a:solidFill>
                <a:effectLst/>
                <a:latin typeface="+mn-lt"/>
              </a:rPr>
              <a:t>To answer that question…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C3C3B"/>
              </a:solidFill>
              <a:effectLst/>
              <a:latin typeface="+mn-lt"/>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3234796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 reduce our 3-dimensional contour, making it a two-dimensional graph.  We then add a point to indicate our current location.  Now, imagine you are standing on this point and a dense fog surrounds you, making it impossible to see the bottom of the valley.  All you can feel is the slope of the ground below your feet.  So, how would you proceed?  Well, just take a step downhill in the direction indicated by the steepest slope.</a:t>
            </a:r>
          </a:p>
          <a:p>
            <a:endParaRPr lang="en-US" dirty="0"/>
          </a:p>
          <a:p>
            <a:r>
              <a:rPr lang="en-US" dirty="0"/>
              <a:t>And to calculate that slope, we…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2931301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mn-lt"/>
              </a:rPr>
              <a:t>… draw a tangent line through a given point and then calculate its slope as the </a:t>
            </a:r>
            <a:r>
              <a:rPr lang="en-US" b="1" i="0" dirty="0">
                <a:solidFill>
                  <a:srgbClr val="3C3C3B"/>
                </a:solidFill>
                <a:effectLst/>
                <a:latin typeface="+mn-lt"/>
              </a:rPr>
              <a:t>derivative</a:t>
            </a:r>
            <a:r>
              <a:rPr lang="en-US" b="0" i="0" dirty="0">
                <a:solidFill>
                  <a:srgbClr val="3C3C3B"/>
                </a:solidFill>
                <a:effectLst/>
                <a:latin typeface="+mn-lt"/>
              </a:rPr>
              <a:t> of a </a:t>
            </a:r>
            <a:r>
              <a:rPr lang="en-US" b="1" i="0" dirty="0">
                <a:solidFill>
                  <a:srgbClr val="3C3C3B"/>
                </a:solidFill>
                <a:effectLst/>
                <a:latin typeface="+mn-lt"/>
              </a:rPr>
              <a:t>partial differential </a:t>
            </a:r>
            <a:r>
              <a:rPr lang="en-US" b="0" i="0" dirty="0">
                <a:solidFill>
                  <a:srgbClr val="3C3C3B"/>
                </a:solidFill>
                <a:effectLst/>
                <a:latin typeface="+mn-lt"/>
              </a:rPr>
              <a:t>equation.  In other words, the derivative is the slope of the gradient at a particular point.  If the gradient directly above the weight is positive (the line goes up as we move to the right), then increasing the value of the weight (moving it to the right) causes the error to go up.  Likewise, decreasing the value of the weight (moving it to the left) causes the error to go down.  We see that with the gold line.  But if the slope of the error is negative (the line goes down as we move to the right), the logic is reversed.  As is the case with the purple line.</a:t>
            </a:r>
          </a:p>
          <a:p>
            <a:endParaRPr lang="en-US" b="0" i="0" dirty="0">
              <a:solidFill>
                <a:srgbClr val="3C3C3B"/>
              </a:solidFill>
              <a:effectLst/>
              <a:latin typeface="+mn-lt"/>
            </a:endParaRPr>
          </a:p>
          <a:p>
            <a:r>
              <a:rPr lang="en-US" b="0" i="0" dirty="0">
                <a:solidFill>
                  <a:srgbClr val="3C3C3B"/>
                </a:solidFill>
                <a:effectLst/>
                <a:latin typeface="+mn-lt"/>
              </a:rPr>
              <a:t>A couple key points – </a:t>
            </a:r>
          </a:p>
          <a:p>
            <a:pPr marL="285750" indent="-285750">
              <a:buAutoNum type="romanLcPeriod"/>
            </a:pPr>
            <a:r>
              <a:rPr lang="en-US" b="0" i="0" dirty="0">
                <a:solidFill>
                  <a:srgbClr val="3D3B49"/>
                </a:solidFill>
                <a:effectLst/>
                <a:latin typeface="+mn-lt"/>
              </a:rPr>
              <a:t>The error curve for each weight in a network is different because each weight has a different effect on the total error.  But if we can calculate the gradient for a specific weight, we know whether it should increase or decrease.  And if we can calculate the gradients for all the weights, we can adjust them all at once, rather than one by one.  That’s what backprop does.</a:t>
            </a:r>
          </a:p>
          <a:p>
            <a:pPr marL="285750" indent="-285750">
              <a:buAutoNum type="romanLcPeriod"/>
            </a:pPr>
            <a:r>
              <a:rPr lang="en-US" b="0" i="0" dirty="0">
                <a:solidFill>
                  <a:srgbClr val="3C3C3B"/>
                </a:solidFill>
                <a:effectLst/>
                <a:latin typeface="+mn-lt"/>
              </a:rPr>
              <a:t>The slope of a tangent line varies depending on its location.  For example, the slope of the purple line is smaller than the gold one.   In other words – as you approach the global minimum at the bottom – the  slope gets smaller and smaller until it’s zero.  When that happens, the neural network ‘knows’ it has found the best possible solution.</a:t>
            </a:r>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359278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rgbClr val="3C3C3B"/>
                </a:solidFill>
                <a:effectLst/>
                <a:latin typeface="+mn-lt"/>
              </a:rPr>
              <a:t>Once we know the slope at our current location, we know which way to go.  So, our next question is: What size of step should we take? The model’s </a:t>
            </a:r>
            <a:r>
              <a:rPr lang="en-US" sz="1800" b="1" i="0" dirty="0">
                <a:solidFill>
                  <a:srgbClr val="3C3C3B"/>
                </a:solidFill>
                <a:effectLst/>
                <a:latin typeface="+mn-lt"/>
              </a:rPr>
              <a:t>learning rate </a:t>
            </a:r>
            <a:r>
              <a:rPr lang="en-US" sz="1800" b="0" i="0" dirty="0">
                <a:solidFill>
                  <a:srgbClr val="3C3C3B"/>
                </a:solidFill>
                <a:effectLst/>
                <a:latin typeface="+mn-lt"/>
              </a:rPr>
              <a:t>answers that question.  It tells the optimizer how big or small each step should be.  This is an important </a:t>
            </a:r>
            <a:r>
              <a:rPr lang="en-US" sz="1800" b="1" i="0" dirty="0">
                <a:solidFill>
                  <a:srgbClr val="3C3C3B"/>
                </a:solidFill>
                <a:effectLst/>
                <a:latin typeface="+mn-lt"/>
              </a:rPr>
              <a:t>hyperparameter</a:t>
            </a:r>
            <a:r>
              <a:rPr lang="en-US" sz="1800" b="0" i="0" dirty="0">
                <a:solidFill>
                  <a:srgbClr val="3C3C3B"/>
                </a:solidFill>
                <a:effectLst/>
                <a:latin typeface="+mn-lt"/>
              </a:rPr>
              <a:t>, one of those adjustable settings you need to keep an eye on.</a:t>
            </a:r>
            <a:r>
              <a:rPr lang="en-US" sz="1800" b="1" i="0" u="none" strike="noStrike" baseline="0" dirty="0">
                <a:solidFill>
                  <a:srgbClr val="3C3C3B"/>
                </a:solidFill>
                <a:effectLst/>
                <a:latin typeface="+mn-lt"/>
              </a:rPr>
              <a:t>  </a:t>
            </a:r>
            <a:r>
              <a:rPr lang="en-US" sz="1800" b="0" i="0" u="none" strike="noStrike" baseline="0" dirty="0">
                <a:solidFill>
                  <a:srgbClr val="000000"/>
                </a:solidFill>
                <a:latin typeface="+mn-lt"/>
              </a:rPr>
              <a:t>If our learning rate is too small, it takes a long time (many iterations) to arrive at the global minimum.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i="0" u="none" strike="noStrike" baseline="0" dirty="0">
              <a:solidFill>
                <a:srgbClr val="000000"/>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a:solidFill>
                  <a:srgbClr val="000000"/>
                </a:solidFill>
                <a:latin typeface="+mn-lt"/>
              </a:rPr>
              <a:t>On the other hand, …</a:t>
            </a:r>
            <a:endParaRPr lang="en-US" b="0" i="0" dirty="0">
              <a:solidFill>
                <a:srgbClr val="3C3C3B"/>
              </a:solidFill>
              <a:effectLst/>
              <a:latin typeface="+mn-lt"/>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1034948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mn-lt"/>
              </a:rPr>
              <a:t>… if the learning rate is too high, you might jump across the valley and end up on the other side, possibly at a location higher than before.  So, a large learning rate might cause the algorithm to </a:t>
            </a:r>
            <a:r>
              <a:rPr lang="en-US" sz="1800" b="1" i="0" u="none" strike="noStrike" baseline="0" dirty="0">
                <a:solidFill>
                  <a:srgbClr val="000000"/>
                </a:solidFill>
                <a:latin typeface="+mn-lt"/>
              </a:rPr>
              <a:t>diverge</a:t>
            </a:r>
            <a:r>
              <a:rPr lang="en-US" sz="1800" b="0" i="0" u="none" strike="noStrike" baseline="0" dirty="0">
                <a:solidFill>
                  <a:srgbClr val="000000"/>
                </a:solidFill>
                <a:latin typeface="+mn-lt"/>
              </a:rPr>
              <a:t>, unable to find the global minimum as it jumps around it. </a:t>
            </a: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267927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C3C3B"/>
                </a:solidFill>
                <a:effectLst/>
                <a:latin typeface="+mn-lt"/>
              </a:rPr>
              <a:t>Another complicating factor is the fact that the loss function’s contour may not look like a nice, regular bowl.  So far, I’ve used a simple example to facilitate a foundational understanding.  But reality is often much more complex.  A contour may have holes, ridges, plateaus, and all sorts of irregular terrains, making </a:t>
            </a:r>
            <a:r>
              <a:rPr lang="en-US" b="1" i="0" dirty="0">
                <a:solidFill>
                  <a:srgbClr val="3C3C3B"/>
                </a:solidFill>
                <a:effectLst/>
                <a:latin typeface="+mn-lt"/>
              </a:rPr>
              <a:t>convergence</a:t>
            </a:r>
            <a:r>
              <a:rPr lang="en-US" b="0" i="0" dirty="0">
                <a:solidFill>
                  <a:srgbClr val="3C3C3B"/>
                </a:solidFill>
                <a:effectLst/>
                <a:latin typeface="+mn-lt"/>
              </a:rPr>
              <a:t> to the global minimum difficult to achieve, if not impossible. </a:t>
            </a:r>
          </a:p>
          <a:p>
            <a:endParaRPr lang="en-US" b="0" i="0" dirty="0">
              <a:solidFill>
                <a:srgbClr val="3C3C3B"/>
              </a:solidFill>
              <a:effectLst/>
              <a:latin typeface="+mn-lt"/>
            </a:endParaRPr>
          </a:p>
          <a:p>
            <a:endParaRPr lang="en-US" b="0" i="0" dirty="0">
              <a:solidFill>
                <a:srgbClr val="3C3C3B"/>
              </a:solidFill>
              <a:effectLst/>
              <a:latin typeface="Lato"/>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1591958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7.xml"/><Relationship Id="rId5" Type="http://schemas.openxmlformats.org/officeDocument/2006/relationships/image" Target="../media/image2.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latin typeface="Avenir Book" panose="02000503020000020003" pitchFamily="2" charset="0"/>
                <a:cs typeface="Segoe UI" panose="020B0502040204020203" pitchFamily="34" charset="0"/>
              </a:rPr>
              <a:t>Gradient Descent</a:t>
            </a:r>
          </a:p>
        </p:txBody>
      </p:sp>
      <p:pic>
        <p:nvPicPr>
          <p:cNvPr id="7" name="Picture 6" descr="A picture containing text, clipart&#10;&#10;Description automatically generated">
            <a:extLst>
              <a:ext uri="{FF2B5EF4-FFF2-40B4-BE49-F238E27FC236}">
                <a16:creationId xmlns:a16="http://schemas.microsoft.com/office/drawing/2014/main" id="{77FCCB67-39FD-4BE1-9A26-C0B1DF410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551" y="3633112"/>
            <a:ext cx="6154487" cy="1268482"/>
          </a:xfrm>
          <a:prstGeom prst="rect">
            <a:avLst/>
          </a:prstGeom>
        </p:spPr>
      </p:pic>
    </p:spTree>
    <p:extLst>
      <p:ext uri="{BB962C8B-B14F-4D97-AF65-F5344CB8AC3E}">
        <p14:creationId xmlns:p14="http://schemas.microsoft.com/office/powerpoint/2010/main" val="42294127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4DFCB35-A125-4DA8-AA3A-9B3A701BBCDA}"/>
              </a:ext>
            </a:extLst>
          </p:cNvPr>
          <p:cNvSpPr txBox="1"/>
          <p:nvPr/>
        </p:nvSpPr>
        <p:spPr>
          <a:xfrm>
            <a:off x="7080222" y="5518979"/>
            <a:ext cx="4086127" cy="400110"/>
          </a:xfrm>
          <a:prstGeom prst="rect">
            <a:avLst/>
          </a:prstGeom>
          <a:noFill/>
        </p:spPr>
        <p:txBody>
          <a:bodyPr wrap="square">
            <a:spAutoFit/>
          </a:bodyPr>
          <a:lstStyle/>
          <a:p>
            <a:r>
              <a:rPr lang="en-US" sz="2000" u="none" strike="noStrike" baseline="0" dirty="0">
                <a:solidFill>
                  <a:schemeClr val="tx1">
                    <a:lumMod val="65000"/>
                    <a:lumOff val="35000"/>
                  </a:schemeClr>
                </a:solidFill>
                <a:latin typeface="Avenir" panose="02000503020000020003" pitchFamily="2" charset="0"/>
              </a:rPr>
              <a:t>(b) without skip connections</a:t>
            </a:r>
            <a:endParaRPr lang="en-US" sz="2000" dirty="0">
              <a:solidFill>
                <a:schemeClr val="tx1">
                  <a:lumMod val="65000"/>
                  <a:lumOff val="35000"/>
                </a:schemeClr>
              </a:solidFill>
              <a:latin typeface="Avenir" panose="02000503020000020003" pitchFamily="2" charset="0"/>
            </a:endParaRPr>
          </a:p>
        </p:txBody>
      </p:sp>
      <p:sp>
        <p:nvSpPr>
          <p:cNvPr id="11" name="TextBox 10">
            <a:extLst>
              <a:ext uri="{FF2B5EF4-FFF2-40B4-BE49-F238E27FC236}">
                <a16:creationId xmlns:a16="http://schemas.microsoft.com/office/drawing/2014/main" id="{B8CADA72-BA2E-47D4-9ECF-D6EDF90D9FCD}"/>
              </a:ext>
            </a:extLst>
          </p:cNvPr>
          <p:cNvSpPr txBox="1"/>
          <p:nvPr/>
        </p:nvSpPr>
        <p:spPr>
          <a:xfrm>
            <a:off x="1819965" y="5443489"/>
            <a:ext cx="3895344" cy="400110"/>
          </a:xfrm>
          <a:prstGeom prst="rect">
            <a:avLst/>
          </a:prstGeom>
          <a:noFill/>
        </p:spPr>
        <p:txBody>
          <a:bodyPr wrap="square">
            <a:spAutoFit/>
          </a:bodyPr>
          <a:lstStyle/>
          <a:p>
            <a:r>
              <a:rPr lang="en-US" sz="2000" u="none" strike="noStrike" baseline="0" dirty="0">
                <a:solidFill>
                  <a:schemeClr val="tx1">
                    <a:lumMod val="65000"/>
                    <a:lumOff val="35000"/>
                  </a:schemeClr>
                </a:solidFill>
                <a:latin typeface="Avenir" panose="02000503020000020003" pitchFamily="2" charset="0"/>
              </a:rPr>
              <a:t>(a) with skip connections</a:t>
            </a:r>
            <a:endParaRPr lang="en-US" sz="2000" dirty="0">
              <a:solidFill>
                <a:schemeClr val="tx1">
                  <a:lumMod val="65000"/>
                  <a:lumOff val="35000"/>
                </a:schemeClr>
              </a:solidFill>
              <a:latin typeface="Avenir" panose="02000503020000020003" pitchFamily="2" charset="0"/>
            </a:endParaRPr>
          </a:p>
        </p:txBody>
      </p:sp>
      <p:sp>
        <p:nvSpPr>
          <p:cNvPr id="12" name="Content Placeholder 4">
            <a:extLst>
              <a:ext uri="{FF2B5EF4-FFF2-40B4-BE49-F238E27FC236}">
                <a16:creationId xmlns:a16="http://schemas.microsoft.com/office/drawing/2014/main" id="{1DD76B48-693A-4B66-8A67-1E27E4EDDB57}"/>
              </a:ext>
            </a:extLst>
          </p:cNvPr>
          <p:cNvSpPr txBox="1">
            <a:spLocks/>
          </p:cNvSpPr>
          <p:nvPr/>
        </p:nvSpPr>
        <p:spPr>
          <a:xfrm>
            <a:off x="0" y="514923"/>
            <a:ext cx="12192000" cy="82627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3600" b="1" dirty="0">
                <a:solidFill>
                  <a:schemeClr val="tx1">
                    <a:lumMod val="85000"/>
                    <a:lumOff val="15000"/>
                  </a:schemeClr>
                </a:solidFill>
                <a:latin typeface="Avenir Black" panose="02000503020000020003" pitchFamily="2" charset="0"/>
              </a:rPr>
              <a:t>ResNet-56 Model</a:t>
            </a:r>
          </a:p>
        </p:txBody>
      </p:sp>
      <p:sp>
        <p:nvSpPr>
          <p:cNvPr id="13" name="TextBox 12">
            <a:extLst>
              <a:ext uri="{FF2B5EF4-FFF2-40B4-BE49-F238E27FC236}">
                <a16:creationId xmlns:a16="http://schemas.microsoft.com/office/drawing/2014/main" id="{C525176F-5D79-431C-8903-E70B2FA719A5}"/>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Li, H., et. al.  (2018). </a:t>
            </a:r>
            <a:r>
              <a:rPr lang="en-US" sz="1400" i="1" dirty="0">
                <a:solidFill>
                  <a:schemeClr val="tx1">
                    <a:lumMod val="65000"/>
                    <a:lumOff val="35000"/>
                  </a:schemeClr>
                </a:solidFill>
                <a:latin typeface="+mj-lt"/>
                <a:ea typeface="Verdana" panose="020B0604030504040204" pitchFamily="34" charset="0"/>
              </a:rPr>
              <a:t>Visualizing the Loss Landscape of Neural Nets</a:t>
            </a:r>
            <a:r>
              <a:rPr lang="en-US" sz="1400" dirty="0">
                <a:solidFill>
                  <a:schemeClr val="tx1">
                    <a:lumMod val="65000"/>
                    <a:lumOff val="35000"/>
                  </a:schemeClr>
                </a:solidFill>
                <a:latin typeface="+mj-lt"/>
                <a:ea typeface="Verdana" panose="020B0604030504040204" pitchFamily="34" charset="0"/>
              </a:rPr>
              <a:t>.  NeurIPS 2018, Montreal, CA </a:t>
            </a:r>
          </a:p>
        </p:txBody>
      </p:sp>
      <p:pic>
        <p:nvPicPr>
          <p:cNvPr id="15" name="Picture 14" descr="A close-up of a person's mouth&#10;&#10;Description automatically generated with medium confidence">
            <a:extLst>
              <a:ext uri="{FF2B5EF4-FFF2-40B4-BE49-F238E27FC236}">
                <a16:creationId xmlns:a16="http://schemas.microsoft.com/office/drawing/2014/main" id="{DCD189A4-E4F3-4209-9C9E-565B217070B8}"/>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59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1500099" y="2812688"/>
            <a:ext cx="3903486" cy="2109717"/>
          </a:xfrm>
          <a:prstGeom prst="rect">
            <a:avLst/>
          </a:prstGeom>
        </p:spPr>
      </p:pic>
      <p:pic>
        <p:nvPicPr>
          <p:cNvPr id="17" name="Picture 16">
            <a:extLst>
              <a:ext uri="{FF2B5EF4-FFF2-40B4-BE49-F238E27FC236}">
                <a16:creationId xmlns:a16="http://schemas.microsoft.com/office/drawing/2014/main" id="{6EB1114F-AB7D-4D32-B485-AD9A428CC965}"/>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59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7103400" y="1935595"/>
            <a:ext cx="3593755" cy="2986810"/>
          </a:xfrm>
          <a:prstGeom prst="rect">
            <a:avLst/>
          </a:prstGeom>
        </p:spPr>
      </p:pic>
      <p:pic>
        <p:nvPicPr>
          <p:cNvPr id="2" name="Picture 1" descr="A picture containing dark, gauge&#10;&#10;Description automatically generated">
            <a:extLst>
              <a:ext uri="{FF2B5EF4-FFF2-40B4-BE49-F238E27FC236}">
                <a16:creationId xmlns:a16="http://schemas.microsoft.com/office/drawing/2014/main" id="{3584543F-73C3-229D-C6AB-86E1C296784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8936226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E1024F3-6530-443E-9792-F65E72C0AEAC}"/>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Geron, A. (2021). </a:t>
            </a:r>
            <a:r>
              <a:rPr lang="en-US" sz="1400" i="1" dirty="0">
                <a:solidFill>
                  <a:schemeClr val="tx1">
                    <a:lumMod val="65000"/>
                    <a:lumOff val="35000"/>
                  </a:schemeClr>
                </a:solidFill>
                <a:latin typeface="+mj-lt"/>
                <a:ea typeface="Verdana" panose="020B0604030504040204" pitchFamily="34" charset="0"/>
              </a:rPr>
              <a:t>Hands-On Machine learning with Sci-Kit Learn, Keras &amp; Tensorflow</a:t>
            </a:r>
            <a:r>
              <a:rPr lang="en-US" sz="1400" dirty="0">
                <a:solidFill>
                  <a:schemeClr val="tx1">
                    <a:lumMod val="65000"/>
                    <a:lumOff val="35000"/>
                  </a:schemeClr>
                </a:solidFill>
                <a:latin typeface="+mj-lt"/>
                <a:ea typeface="Verdana" panose="020B0604030504040204" pitchFamily="34" charset="0"/>
              </a:rPr>
              <a:t>. </a:t>
            </a:r>
            <a:r>
              <a:rPr lang="en-US" sz="1400" b="0" i="0" dirty="0">
                <a:solidFill>
                  <a:schemeClr val="tx1">
                    <a:lumMod val="65000"/>
                    <a:lumOff val="35000"/>
                  </a:schemeClr>
                </a:solidFill>
                <a:effectLst/>
                <a:latin typeface="+mj-lt"/>
                <a:ea typeface="Verdana" panose="020B0604030504040204" pitchFamily="34" charset="0"/>
              </a:rPr>
              <a:t>Sebastopol, CA: </a:t>
            </a:r>
            <a:r>
              <a:rPr lang="en-US" sz="1400" dirty="0">
                <a:solidFill>
                  <a:schemeClr val="tx1">
                    <a:lumMod val="65000"/>
                    <a:lumOff val="35000"/>
                  </a:schemeClr>
                </a:solidFill>
                <a:latin typeface="+mj-lt"/>
                <a:ea typeface="Verdana" panose="020B0604030504040204" pitchFamily="34" charset="0"/>
              </a:rPr>
              <a:t>O’Reilly</a:t>
            </a:r>
            <a:r>
              <a:rPr lang="en-US" sz="1400" b="0" i="0" dirty="0">
                <a:solidFill>
                  <a:schemeClr val="tx1">
                    <a:lumMod val="65000"/>
                    <a:lumOff val="35000"/>
                  </a:schemeClr>
                </a:solidFill>
                <a:effectLst/>
                <a:latin typeface="+mj-lt"/>
                <a:ea typeface="Verdana" panose="020B0604030504040204" pitchFamily="34" charset="0"/>
              </a:rPr>
              <a:t>. (Chapter 4)</a:t>
            </a:r>
            <a:endParaRPr lang="en-US" sz="1400" dirty="0">
              <a:solidFill>
                <a:schemeClr val="tx1">
                  <a:lumMod val="65000"/>
                  <a:lumOff val="35000"/>
                </a:schemeClr>
              </a:solidFill>
              <a:latin typeface="+mj-lt"/>
              <a:ea typeface="Verdana" panose="020B0604030504040204" pitchFamily="34" charset="0"/>
            </a:endParaRPr>
          </a:p>
        </p:txBody>
      </p:sp>
      <p:sp>
        <p:nvSpPr>
          <p:cNvPr id="2" name="Left-Up Arrow 1">
            <a:extLst>
              <a:ext uri="{FF2B5EF4-FFF2-40B4-BE49-F238E27FC236}">
                <a16:creationId xmlns:a16="http://schemas.microsoft.com/office/drawing/2014/main" id="{92C79226-449A-E8E3-70A4-7538CA13A0BD}"/>
              </a:ext>
            </a:extLst>
          </p:cNvPr>
          <p:cNvSpPr/>
          <p:nvPr/>
        </p:nvSpPr>
        <p:spPr>
          <a:xfrm flipH="1">
            <a:off x="2601076" y="172818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7" name="Text Placeholder 3">
            <a:extLst>
              <a:ext uri="{FF2B5EF4-FFF2-40B4-BE49-F238E27FC236}">
                <a16:creationId xmlns:a16="http://schemas.microsoft.com/office/drawing/2014/main" id="{4070ECD3-E799-E950-E980-0FBB5C4D4792}"/>
              </a:ext>
            </a:extLst>
          </p:cNvPr>
          <p:cNvSpPr txBox="1">
            <a:spLocks/>
          </p:cNvSpPr>
          <p:nvPr/>
        </p:nvSpPr>
        <p:spPr>
          <a:xfrm>
            <a:off x="1845841" y="13045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Cost</a:t>
            </a:r>
            <a:endParaRPr lang="en-US" sz="1600" dirty="0">
              <a:solidFill>
                <a:schemeClr val="tx1">
                  <a:lumMod val="85000"/>
                  <a:lumOff val="15000"/>
                </a:schemeClr>
              </a:solidFill>
              <a:latin typeface="Sofia Pro" pitchFamily="2" charset="0"/>
            </a:endParaRPr>
          </a:p>
        </p:txBody>
      </p:sp>
      <p:sp>
        <p:nvSpPr>
          <p:cNvPr id="8" name="Text Placeholder 3">
            <a:extLst>
              <a:ext uri="{FF2B5EF4-FFF2-40B4-BE49-F238E27FC236}">
                <a16:creationId xmlns:a16="http://schemas.microsoft.com/office/drawing/2014/main" id="{BCD6D172-5FBE-B9D9-89DD-C765ABFD3E65}"/>
              </a:ext>
            </a:extLst>
          </p:cNvPr>
          <p:cNvSpPr txBox="1">
            <a:spLocks/>
          </p:cNvSpPr>
          <p:nvPr/>
        </p:nvSpPr>
        <p:spPr>
          <a:xfrm>
            <a:off x="3106273" y="5066316"/>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Local minimum</a:t>
            </a:r>
            <a:endParaRPr lang="en-US" sz="1600" dirty="0">
              <a:solidFill>
                <a:schemeClr val="tx1">
                  <a:lumMod val="85000"/>
                  <a:lumOff val="15000"/>
                </a:schemeClr>
              </a:solidFill>
              <a:latin typeface="Sofia Pro" pitchFamily="2" charset="0"/>
            </a:endParaRPr>
          </a:p>
        </p:txBody>
      </p:sp>
      <p:sp>
        <p:nvSpPr>
          <p:cNvPr id="9" name="Text Placeholder 3">
            <a:extLst>
              <a:ext uri="{FF2B5EF4-FFF2-40B4-BE49-F238E27FC236}">
                <a16:creationId xmlns:a16="http://schemas.microsoft.com/office/drawing/2014/main" id="{7A76B226-5E7B-C9C8-5C09-CBC67F4821BB}"/>
              </a:ext>
            </a:extLst>
          </p:cNvPr>
          <p:cNvSpPr txBox="1">
            <a:spLocks/>
          </p:cNvSpPr>
          <p:nvPr/>
        </p:nvSpPr>
        <p:spPr>
          <a:xfrm>
            <a:off x="4678557" y="50491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Global minimum</a:t>
            </a:r>
            <a:endParaRPr lang="en-US" sz="1600" dirty="0">
              <a:solidFill>
                <a:schemeClr val="tx1">
                  <a:lumMod val="85000"/>
                  <a:lumOff val="15000"/>
                </a:schemeClr>
              </a:solidFill>
              <a:latin typeface="Sofia Pro" pitchFamily="2" charset="0"/>
            </a:endParaRPr>
          </a:p>
        </p:txBody>
      </p:sp>
      <p:sp>
        <p:nvSpPr>
          <p:cNvPr id="10" name="Text Placeholder 3">
            <a:extLst>
              <a:ext uri="{FF2B5EF4-FFF2-40B4-BE49-F238E27FC236}">
                <a16:creationId xmlns:a16="http://schemas.microsoft.com/office/drawing/2014/main" id="{0B2BDF9A-F303-35DC-7777-3FD55877B628}"/>
              </a:ext>
            </a:extLst>
          </p:cNvPr>
          <p:cNvSpPr txBox="1">
            <a:spLocks/>
          </p:cNvSpPr>
          <p:nvPr/>
        </p:nvSpPr>
        <p:spPr>
          <a:xfrm>
            <a:off x="6874910" y="404447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Plateau</a:t>
            </a:r>
            <a:endParaRPr lang="en-US" sz="1600" dirty="0">
              <a:solidFill>
                <a:schemeClr val="tx1">
                  <a:lumMod val="85000"/>
                  <a:lumOff val="15000"/>
                </a:schemeClr>
              </a:solidFill>
              <a:latin typeface="Sofia Pro" pitchFamily="2" charset="0"/>
            </a:endParaRPr>
          </a:p>
        </p:txBody>
      </p:sp>
      <p:sp>
        <p:nvSpPr>
          <p:cNvPr id="11" name="Text Placeholder 3">
            <a:extLst>
              <a:ext uri="{FF2B5EF4-FFF2-40B4-BE49-F238E27FC236}">
                <a16:creationId xmlns:a16="http://schemas.microsoft.com/office/drawing/2014/main" id="{F789C3F8-2AE1-2BF5-2646-0E963F322FBC}"/>
              </a:ext>
            </a:extLst>
          </p:cNvPr>
          <p:cNvSpPr txBox="1">
            <a:spLocks/>
          </p:cNvSpPr>
          <p:nvPr/>
        </p:nvSpPr>
        <p:spPr>
          <a:xfrm>
            <a:off x="2356458" y="6017291"/>
            <a:ext cx="3133638" cy="36933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Gradient Descent pitfalls</a:t>
            </a:r>
            <a:endParaRPr lang="en-US" sz="1600" dirty="0">
              <a:solidFill>
                <a:schemeClr val="tx1">
                  <a:lumMod val="85000"/>
                  <a:lumOff val="15000"/>
                </a:schemeClr>
              </a:solidFill>
              <a:latin typeface="Sofia Pro" pitchFamily="2" charset="0"/>
            </a:endParaRPr>
          </a:p>
        </p:txBody>
      </p:sp>
      <p:sp>
        <p:nvSpPr>
          <p:cNvPr id="15" name="Freeform 14">
            <a:extLst>
              <a:ext uri="{FF2B5EF4-FFF2-40B4-BE49-F238E27FC236}">
                <a16:creationId xmlns:a16="http://schemas.microsoft.com/office/drawing/2014/main" id="{3B3D40BE-CFBD-E787-ECE1-039F746D4307}"/>
              </a:ext>
            </a:extLst>
          </p:cNvPr>
          <p:cNvSpPr/>
          <p:nvPr/>
        </p:nvSpPr>
        <p:spPr>
          <a:xfrm>
            <a:off x="3196281" y="2133600"/>
            <a:ext cx="5733535" cy="2550560"/>
          </a:xfrm>
          <a:custGeom>
            <a:avLst/>
            <a:gdLst>
              <a:gd name="connsiteX0" fmla="*/ 0 w 5741773"/>
              <a:gd name="connsiteY0" fmla="*/ 0 h 2569922"/>
              <a:gd name="connsiteX1" fmla="*/ 708454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53373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60258 w 5741773"/>
              <a:gd name="connsiteY1" fmla="*/ 2121212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748"/>
              <a:gd name="connsiteX1" fmla="*/ 660258 w 5741773"/>
              <a:gd name="connsiteY1" fmla="*/ 2121212 h 2569748"/>
              <a:gd name="connsiteX2" fmla="*/ 1543302 w 5741773"/>
              <a:gd name="connsiteY2" fmla="*/ 1168410 h 2569748"/>
              <a:gd name="connsiteX3" fmla="*/ 2339546 w 5741773"/>
              <a:gd name="connsiteY3" fmla="*/ 2561968 h 2569748"/>
              <a:gd name="connsiteX4" fmla="*/ 3534033 w 5741773"/>
              <a:gd name="connsiteY4" fmla="*/ 1729946 h 2569748"/>
              <a:gd name="connsiteX5" fmla="*/ 5115697 w 5741773"/>
              <a:gd name="connsiteY5" fmla="*/ 1680519 h 2569748"/>
              <a:gd name="connsiteX6" fmla="*/ 5741773 w 5741773"/>
              <a:gd name="connsiteY6" fmla="*/ 1260389 h 2569748"/>
              <a:gd name="connsiteX0" fmla="*/ 0 w 5741773"/>
              <a:gd name="connsiteY0" fmla="*/ 0 h 2549285"/>
              <a:gd name="connsiteX1" fmla="*/ 660258 w 5741773"/>
              <a:gd name="connsiteY1" fmla="*/ 2121212 h 2549285"/>
              <a:gd name="connsiteX2" fmla="*/ 1543302 w 5741773"/>
              <a:gd name="connsiteY2" fmla="*/ 1168410 h 2549285"/>
              <a:gd name="connsiteX3" fmla="*/ 229135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49285"/>
              <a:gd name="connsiteX1" fmla="*/ 660258 w 5741773"/>
              <a:gd name="connsiteY1" fmla="*/ 2121212 h 2549285"/>
              <a:gd name="connsiteX2" fmla="*/ 1543302 w 5741773"/>
              <a:gd name="connsiteY2" fmla="*/ 1168410 h 2549285"/>
              <a:gd name="connsiteX3" fmla="*/ 230512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51503"/>
              <a:gd name="connsiteX1" fmla="*/ 660258 w 5741773"/>
              <a:gd name="connsiteY1" fmla="*/ 2121212 h 2551503"/>
              <a:gd name="connsiteX2" fmla="*/ 1543302 w 5741773"/>
              <a:gd name="connsiteY2" fmla="*/ 1168410 h 2551503"/>
              <a:gd name="connsiteX3" fmla="*/ 2305121 w 5741773"/>
              <a:gd name="connsiteY3" fmla="*/ 2541343 h 2551503"/>
              <a:gd name="connsiteX4" fmla="*/ 3534033 w 5741773"/>
              <a:gd name="connsiteY4" fmla="*/ 1729946 h 2551503"/>
              <a:gd name="connsiteX5" fmla="*/ 5115697 w 5741773"/>
              <a:gd name="connsiteY5" fmla="*/ 1680519 h 2551503"/>
              <a:gd name="connsiteX6" fmla="*/ 5741773 w 5741773"/>
              <a:gd name="connsiteY6" fmla="*/ 1260389 h 2551503"/>
              <a:gd name="connsiteX0" fmla="*/ 0 w 5741773"/>
              <a:gd name="connsiteY0" fmla="*/ 0 h 2551979"/>
              <a:gd name="connsiteX1" fmla="*/ 660258 w 5741773"/>
              <a:gd name="connsiteY1" fmla="*/ 2121212 h 2551979"/>
              <a:gd name="connsiteX2" fmla="*/ 1543302 w 5741773"/>
              <a:gd name="connsiteY2" fmla="*/ 1168410 h 2551979"/>
              <a:gd name="connsiteX3" fmla="*/ 2305121 w 5741773"/>
              <a:gd name="connsiteY3" fmla="*/ 2541343 h 2551979"/>
              <a:gd name="connsiteX4" fmla="*/ 3313711 w 5741773"/>
              <a:gd name="connsiteY4" fmla="*/ 1798698 h 2551979"/>
              <a:gd name="connsiteX5" fmla="*/ 5115697 w 5741773"/>
              <a:gd name="connsiteY5" fmla="*/ 1680519 h 2551979"/>
              <a:gd name="connsiteX6" fmla="*/ 5741773 w 5741773"/>
              <a:gd name="connsiteY6" fmla="*/ 1260389 h 2551979"/>
              <a:gd name="connsiteX0" fmla="*/ 0 w 5741773"/>
              <a:gd name="connsiteY0" fmla="*/ 0 h 2552356"/>
              <a:gd name="connsiteX1" fmla="*/ 660258 w 5741773"/>
              <a:gd name="connsiteY1" fmla="*/ 2121212 h 2552356"/>
              <a:gd name="connsiteX2" fmla="*/ 1543302 w 5741773"/>
              <a:gd name="connsiteY2" fmla="*/ 1168410 h 2552356"/>
              <a:gd name="connsiteX3" fmla="*/ 2305121 w 5741773"/>
              <a:gd name="connsiteY3" fmla="*/ 2541343 h 2552356"/>
              <a:gd name="connsiteX4" fmla="*/ 3313711 w 5741773"/>
              <a:gd name="connsiteY4" fmla="*/ 1798698 h 2552356"/>
              <a:gd name="connsiteX5" fmla="*/ 5115697 w 5741773"/>
              <a:gd name="connsiteY5" fmla="*/ 1680519 h 2552356"/>
              <a:gd name="connsiteX6" fmla="*/ 5741773 w 5741773"/>
              <a:gd name="connsiteY6" fmla="*/ 1260389 h 2552356"/>
              <a:gd name="connsiteX0" fmla="*/ 0 w 5741773"/>
              <a:gd name="connsiteY0" fmla="*/ 0 h 2550878"/>
              <a:gd name="connsiteX1" fmla="*/ 660258 w 5741773"/>
              <a:gd name="connsiteY1" fmla="*/ 2121212 h 2550878"/>
              <a:gd name="connsiteX2" fmla="*/ 1543302 w 5741773"/>
              <a:gd name="connsiteY2" fmla="*/ 1168410 h 2550878"/>
              <a:gd name="connsiteX3" fmla="*/ 2305121 w 5741773"/>
              <a:gd name="connsiteY3" fmla="*/ 2541343 h 2550878"/>
              <a:gd name="connsiteX4" fmla="*/ 3334367 w 5741773"/>
              <a:gd name="connsiteY4" fmla="*/ 1764322 h 2550878"/>
              <a:gd name="connsiteX5" fmla="*/ 5115697 w 5741773"/>
              <a:gd name="connsiteY5" fmla="*/ 1680519 h 2550878"/>
              <a:gd name="connsiteX6" fmla="*/ 5741773 w 5741773"/>
              <a:gd name="connsiteY6" fmla="*/ 1260389 h 2550878"/>
              <a:gd name="connsiteX0" fmla="*/ 0 w 5741773"/>
              <a:gd name="connsiteY0" fmla="*/ 0 h 2550560"/>
              <a:gd name="connsiteX1" fmla="*/ 660258 w 5741773"/>
              <a:gd name="connsiteY1" fmla="*/ 2121212 h 2550560"/>
              <a:gd name="connsiteX2" fmla="*/ 1543302 w 5741773"/>
              <a:gd name="connsiteY2" fmla="*/ 1168410 h 2550560"/>
              <a:gd name="connsiteX3" fmla="*/ 2284466 w 5741773"/>
              <a:gd name="connsiteY3" fmla="*/ 2541343 h 2550560"/>
              <a:gd name="connsiteX4" fmla="*/ 3334367 w 5741773"/>
              <a:gd name="connsiteY4" fmla="*/ 1764322 h 2550560"/>
              <a:gd name="connsiteX5" fmla="*/ 5115697 w 5741773"/>
              <a:gd name="connsiteY5" fmla="*/ 1680519 h 2550560"/>
              <a:gd name="connsiteX6" fmla="*/ 5741773 w 5741773"/>
              <a:gd name="connsiteY6" fmla="*/ 1260389 h 255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773" h="2550560">
                <a:moveTo>
                  <a:pt x="0" y="0"/>
                </a:moveTo>
                <a:cubicBezTo>
                  <a:pt x="227913" y="974124"/>
                  <a:pt x="403041" y="1926477"/>
                  <a:pt x="660258" y="2121212"/>
                </a:cubicBezTo>
                <a:cubicBezTo>
                  <a:pt x="917475" y="2315947"/>
                  <a:pt x="1272601" y="1098388"/>
                  <a:pt x="1543302" y="1168410"/>
                </a:cubicBezTo>
                <a:cubicBezTo>
                  <a:pt x="1814003" y="1238432"/>
                  <a:pt x="1985955" y="2442024"/>
                  <a:pt x="2284466" y="2541343"/>
                </a:cubicBezTo>
                <a:cubicBezTo>
                  <a:pt x="2582977" y="2640662"/>
                  <a:pt x="2862495" y="1907793"/>
                  <a:pt x="3334367" y="1764322"/>
                </a:cubicBezTo>
                <a:cubicBezTo>
                  <a:pt x="3806239" y="1620851"/>
                  <a:pt x="4747740" y="1758779"/>
                  <a:pt x="5115697" y="1680519"/>
                </a:cubicBezTo>
                <a:cubicBezTo>
                  <a:pt x="5483654" y="1602259"/>
                  <a:pt x="5644292" y="1357870"/>
                  <a:pt x="5741773" y="126038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85D3B599-2AFC-DD8A-2F52-4328826E810B}"/>
              </a:ext>
            </a:extLst>
          </p:cNvPr>
          <p:cNvSpPr/>
          <p:nvPr/>
        </p:nvSpPr>
        <p:spPr>
          <a:xfrm>
            <a:off x="3225085" y="2686069"/>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ED1C41A0-94F2-5E6A-4B04-332C77E21105}"/>
              </a:ext>
            </a:extLst>
          </p:cNvPr>
          <p:cNvSpPr/>
          <p:nvPr/>
        </p:nvSpPr>
        <p:spPr>
          <a:xfrm>
            <a:off x="3400337" y="3262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2D42A498-9A8F-A531-BB9A-A14567D1F602}"/>
              </a:ext>
            </a:extLst>
          </p:cNvPr>
          <p:cNvSpPr/>
          <p:nvPr/>
        </p:nvSpPr>
        <p:spPr>
          <a:xfrm>
            <a:off x="3552737" y="3764788"/>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0DF9914-44D7-B054-67DC-A73950FCE0DB}"/>
              </a:ext>
            </a:extLst>
          </p:cNvPr>
          <p:cNvSpPr/>
          <p:nvPr/>
        </p:nvSpPr>
        <p:spPr>
          <a:xfrm>
            <a:off x="3812209" y="4126823"/>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6882F1CD-9002-9FC9-8AA9-11AA4B7CB841}"/>
              </a:ext>
            </a:extLst>
          </p:cNvPr>
          <p:cNvSpPr/>
          <p:nvPr/>
        </p:nvSpPr>
        <p:spPr>
          <a:xfrm>
            <a:off x="7593186"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22F51B48-2505-A1A9-308F-651C3D5CB4C5}"/>
              </a:ext>
            </a:extLst>
          </p:cNvPr>
          <p:cNvSpPr/>
          <p:nvPr/>
        </p:nvSpPr>
        <p:spPr>
          <a:xfrm>
            <a:off x="7822287"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2DC5E632-C150-837E-042E-A4E848B27301}"/>
              </a:ext>
            </a:extLst>
          </p:cNvPr>
          <p:cNvSpPr/>
          <p:nvPr/>
        </p:nvSpPr>
        <p:spPr>
          <a:xfrm>
            <a:off x="8053835" y="3723137"/>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B25FB5C-CE66-8E26-83F6-AD353C37BB58}"/>
              </a:ext>
            </a:extLst>
          </p:cNvPr>
          <p:cNvSpPr/>
          <p:nvPr/>
        </p:nvSpPr>
        <p:spPr>
          <a:xfrm>
            <a:off x="8282936" y="3676621"/>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3767AD6D-0C5F-24F1-C8A6-92F67D7E1847}"/>
              </a:ext>
            </a:extLst>
          </p:cNvPr>
          <p:cNvSpPr/>
          <p:nvPr/>
        </p:nvSpPr>
        <p:spPr>
          <a:xfrm>
            <a:off x="8502183" y="360158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5FB5E506-0F58-42B6-AA7A-193406DE5039}"/>
              </a:ext>
            </a:extLst>
          </p:cNvPr>
          <p:cNvSpPr/>
          <p:nvPr/>
        </p:nvSpPr>
        <p:spPr>
          <a:xfrm>
            <a:off x="8716276" y="3423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6B07ABAB-CB81-2BD4-0A56-2978E4565818}"/>
              </a:ext>
            </a:extLst>
          </p:cNvPr>
          <p:cNvCxnSpPr>
            <a:cxnSpLocks/>
          </p:cNvCxnSpPr>
          <p:nvPr/>
        </p:nvCxnSpPr>
        <p:spPr>
          <a:xfrm>
            <a:off x="3915668" y="4335209"/>
            <a:ext cx="0" cy="64242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1B3E74-EC5F-CF63-418E-1918F47C7D05}"/>
              </a:ext>
            </a:extLst>
          </p:cNvPr>
          <p:cNvCxnSpPr>
            <a:cxnSpLocks/>
          </p:cNvCxnSpPr>
          <p:nvPr/>
        </p:nvCxnSpPr>
        <p:spPr>
          <a:xfrm>
            <a:off x="5546234" y="4684160"/>
            <a:ext cx="0" cy="29347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Freeform 30">
            <a:extLst>
              <a:ext uri="{FF2B5EF4-FFF2-40B4-BE49-F238E27FC236}">
                <a16:creationId xmlns:a16="http://schemas.microsoft.com/office/drawing/2014/main" id="{48C0AF72-9E73-4531-9672-7E4FB48A25D5}"/>
              </a:ext>
            </a:extLst>
          </p:cNvPr>
          <p:cNvSpPr/>
          <p:nvPr/>
        </p:nvSpPr>
        <p:spPr>
          <a:xfrm>
            <a:off x="3432593" y="2797264"/>
            <a:ext cx="125289" cy="474387"/>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Lst>
            <a:ahLst/>
            <a:cxnLst>
              <a:cxn ang="0">
                <a:pos x="connsiteX0" y="connsiteY0"/>
              </a:cxn>
              <a:cxn ang="0">
                <a:pos x="connsiteX1" y="connsiteY1"/>
              </a:cxn>
            </a:cxnLst>
            <a:rect l="l" t="t" r="r" b="b"/>
            <a:pathLst>
              <a:path w="125289" h="474387">
                <a:moveTo>
                  <a:pt x="0" y="0"/>
                </a:moveTo>
                <a:cubicBezTo>
                  <a:pt x="83075" y="135784"/>
                  <a:pt x="166150" y="271569"/>
                  <a:pt x="103128" y="474387"/>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a:extLst>
              <a:ext uri="{FF2B5EF4-FFF2-40B4-BE49-F238E27FC236}">
                <a16:creationId xmlns:a16="http://schemas.microsoft.com/office/drawing/2014/main" id="{2EC42816-016C-0598-0563-A39B85C03633}"/>
              </a:ext>
            </a:extLst>
          </p:cNvPr>
          <p:cNvSpPr/>
          <p:nvPr/>
        </p:nvSpPr>
        <p:spPr>
          <a:xfrm>
            <a:off x="3611394" y="3389555"/>
            <a:ext cx="89220" cy="37344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Lst>
            <a:ahLst/>
            <a:cxnLst>
              <a:cxn ang="0">
                <a:pos x="connsiteX0" y="connsiteY0"/>
              </a:cxn>
              <a:cxn ang="0">
                <a:pos x="connsiteX1" y="connsiteY1"/>
              </a:cxn>
            </a:cxnLst>
            <a:rect l="l" t="t" r="r" b="b"/>
            <a:pathLst>
              <a:path w="89220" h="373446">
                <a:moveTo>
                  <a:pt x="0" y="0"/>
                </a:moveTo>
                <a:cubicBezTo>
                  <a:pt x="89012" y="112034"/>
                  <a:pt x="118648" y="170628"/>
                  <a:pt x="55626" y="37344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44E08703-46FD-2064-B041-D25371B53290}"/>
              </a:ext>
            </a:extLst>
          </p:cNvPr>
          <p:cNvSpPr/>
          <p:nvPr/>
        </p:nvSpPr>
        <p:spPr>
          <a:xfrm rot="20025064">
            <a:off x="3823590" y="3871060"/>
            <a:ext cx="54581" cy="26388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 name="connsiteX0" fmla="*/ 0 w 59567"/>
              <a:gd name="connsiteY0" fmla="*/ 0 h 302030"/>
              <a:gd name="connsiteX1" fmla="*/ 4779 w 59567"/>
              <a:gd name="connsiteY1" fmla="*/ 302030 h 302030"/>
              <a:gd name="connsiteX0" fmla="*/ 0 w 53494"/>
              <a:gd name="connsiteY0" fmla="*/ 0 h 302030"/>
              <a:gd name="connsiteX1" fmla="*/ 4779 w 53494"/>
              <a:gd name="connsiteY1" fmla="*/ 302030 h 302030"/>
              <a:gd name="connsiteX0" fmla="*/ 0 w 45774"/>
              <a:gd name="connsiteY0" fmla="*/ 0 h 302030"/>
              <a:gd name="connsiteX1" fmla="*/ 4779 w 45774"/>
              <a:gd name="connsiteY1" fmla="*/ 302030 h 302030"/>
              <a:gd name="connsiteX0" fmla="*/ 0 w 41543"/>
              <a:gd name="connsiteY0" fmla="*/ 0 h 302030"/>
              <a:gd name="connsiteX1" fmla="*/ 4779 w 41543"/>
              <a:gd name="connsiteY1" fmla="*/ 302030 h 302030"/>
              <a:gd name="connsiteX0" fmla="*/ 0 w 54140"/>
              <a:gd name="connsiteY0" fmla="*/ 0 h 263886"/>
              <a:gd name="connsiteX1" fmla="*/ 23589 w 54140"/>
              <a:gd name="connsiteY1" fmla="*/ 263886 h 263886"/>
              <a:gd name="connsiteX0" fmla="*/ 0 w 71416"/>
              <a:gd name="connsiteY0" fmla="*/ 0 h 263886"/>
              <a:gd name="connsiteX1" fmla="*/ 23589 w 71416"/>
              <a:gd name="connsiteY1" fmla="*/ 263886 h 263886"/>
              <a:gd name="connsiteX0" fmla="*/ 0 w 60414"/>
              <a:gd name="connsiteY0" fmla="*/ 0 h 263886"/>
              <a:gd name="connsiteX1" fmla="*/ 23589 w 60414"/>
              <a:gd name="connsiteY1" fmla="*/ 263886 h 263886"/>
              <a:gd name="connsiteX0" fmla="*/ 0 w 54581"/>
              <a:gd name="connsiteY0" fmla="*/ 0 h 263886"/>
              <a:gd name="connsiteX1" fmla="*/ 23589 w 54581"/>
              <a:gd name="connsiteY1" fmla="*/ 263886 h 263886"/>
            </a:gdLst>
            <a:ahLst/>
            <a:cxnLst>
              <a:cxn ang="0">
                <a:pos x="connsiteX0" y="connsiteY0"/>
              </a:cxn>
              <a:cxn ang="0">
                <a:pos x="connsiteX1" y="connsiteY1"/>
              </a:cxn>
            </a:cxnLst>
            <a:rect l="l" t="t" r="r" b="b"/>
            <a:pathLst>
              <a:path w="54581" h="263886">
                <a:moveTo>
                  <a:pt x="0" y="0"/>
                </a:moveTo>
                <a:cubicBezTo>
                  <a:pt x="40506" y="33690"/>
                  <a:pt x="86611" y="61068"/>
                  <a:pt x="23589" y="26388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34">
            <a:extLst>
              <a:ext uri="{FF2B5EF4-FFF2-40B4-BE49-F238E27FC236}">
                <a16:creationId xmlns:a16="http://schemas.microsoft.com/office/drawing/2014/main" id="{1D85E92E-88EA-6144-01D1-8F96AE7EE943}"/>
              </a:ext>
            </a:extLst>
          </p:cNvPr>
          <p:cNvSpPr/>
          <p:nvPr/>
        </p:nvSpPr>
        <p:spPr>
          <a:xfrm>
            <a:off x="7719236" y="3653267"/>
            <a:ext cx="172815" cy="817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Lst>
            <a:ahLst/>
            <a:cxnLst>
              <a:cxn ang="0">
                <a:pos x="connsiteX0" y="connsiteY0"/>
              </a:cxn>
              <a:cxn ang="0">
                <a:pos x="connsiteX1" y="connsiteY1"/>
              </a:cxn>
            </a:cxnLst>
            <a:rect l="l" t="t" r="r" b="b"/>
            <a:pathLst>
              <a:path w="207335" h="52179">
                <a:moveTo>
                  <a:pt x="0" y="52179"/>
                </a:moveTo>
                <a:cubicBezTo>
                  <a:pt x="55821" y="6990"/>
                  <a:pt x="111642" y="-38198"/>
                  <a:pt x="207335" y="52179"/>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6" name="Freeform 35">
            <a:extLst>
              <a:ext uri="{FF2B5EF4-FFF2-40B4-BE49-F238E27FC236}">
                <a16:creationId xmlns:a16="http://schemas.microsoft.com/office/drawing/2014/main" id="{B75625F6-2494-77AA-CF29-E65B92605785}"/>
              </a:ext>
            </a:extLst>
          </p:cNvPr>
          <p:cNvSpPr/>
          <p:nvPr/>
        </p:nvSpPr>
        <p:spPr>
          <a:xfrm>
            <a:off x="7911125" y="3612628"/>
            <a:ext cx="206863" cy="1140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Lst>
            <a:ahLst/>
            <a:cxnLst>
              <a:cxn ang="0">
                <a:pos x="connsiteX0" y="connsiteY0"/>
              </a:cxn>
              <a:cxn ang="0">
                <a:pos x="connsiteX1" y="connsiteY1"/>
              </a:cxn>
            </a:cxnLst>
            <a:rect l="l" t="t" r="r" b="b"/>
            <a:pathLst>
              <a:path w="207335" h="93068">
                <a:moveTo>
                  <a:pt x="0" y="93068"/>
                </a:moveTo>
                <a:cubicBezTo>
                  <a:pt x="55821" y="34944"/>
                  <a:pt x="98386" y="-83544"/>
                  <a:pt x="207335" y="93068"/>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7" name="Freeform 36">
            <a:extLst>
              <a:ext uri="{FF2B5EF4-FFF2-40B4-BE49-F238E27FC236}">
                <a16:creationId xmlns:a16="http://schemas.microsoft.com/office/drawing/2014/main" id="{3822E14B-5D57-E62F-8AC9-B7E270662526}"/>
              </a:ext>
            </a:extLst>
          </p:cNvPr>
          <p:cNvSpPr/>
          <p:nvPr/>
        </p:nvSpPr>
        <p:spPr>
          <a:xfrm>
            <a:off x="8154333" y="3565641"/>
            <a:ext cx="186066" cy="166419"/>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134974 h 134974"/>
              <a:gd name="connsiteX1" fmla="*/ 189659 w 189659"/>
              <a:gd name="connsiteY1" fmla="*/ 104792 h 134974"/>
            </a:gdLst>
            <a:ahLst/>
            <a:cxnLst>
              <a:cxn ang="0">
                <a:pos x="connsiteX0" y="connsiteY0"/>
              </a:cxn>
              <a:cxn ang="0">
                <a:pos x="connsiteX1" y="connsiteY1"/>
              </a:cxn>
            </a:cxnLst>
            <a:rect l="l" t="t" r="r" b="b"/>
            <a:pathLst>
              <a:path w="189659" h="134974">
                <a:moveTo>
                  <a:pt x="0" y="134974"/>
                </a:moveTo>
                <a:cubicBezTo>
                  <a:pt x="33725" y="25110"/>
                  <a:pt x="102805" y="-89067"/>
                  <a:pt x="189659" y="104792"/>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8" name="Freeform 37">
            <a:extLst>
              <a:ext uri="{FF2B5EF4-FFF2-40B4-BE49-F238E27FC236}">
                <a16:creationId xmlns:a16="http://schemas.microsoft.com/office/drawing/2014/main" id="{48FBA671-E6DD-F230-038B-64B16DAD914B}"/>
              </a:ext>
            </a:extLst>
          </p:cNvPr>
          <p:cNvSpPr/>
          <p:nvPr/>
        </p:nvSpPr>
        <p:spPr>
          <a:xfrm>
            <a:off x="8618329" y="3225172"/>
            <a:ext cx="199198" cy="382547"/>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203799"/>
              <a:gd name="connsiteY0" fmla="*/ 214620 h 214620"/>
              <a:gd name="connsiteX1" fmla="*/ 203799 w 203799"/>
              <a:gd name="connsiteY1" fmla="*/ 76644 h 214620"/>
              <a:gd name="connsiteX0" fmla="*/ 0 w 208513"/>
              <a:gd name="connsiteY0" fmla="*/ 232145 h 232144"/>
              <a:gd name="connsiteX1" fmla="*/ 208513 w 208513"/>
              <a:gd name="connsiteY1" fmla="*/ 72611 h 232144"/>
              <a:gd name="connsiteX0" fmla="*/ 0 w 199086"/>
              <a:gd name="connsiteY0" fmla="*/ 207727 h 207727"/>
              <a:gd name="connsiteX1" fmla="*/ 199086 w 199086"/>
              <a:gd name="connsiteY1" fmla="*/ 78375 h 207727"/>
              <a:gd name="connsiteX0" fmla="*/ 0 w 199086"/>
              <a:gd name="connsiteY0" fmla="*/ 225087 h 225087"/>
              <a:gd name="connsiteX1" fmla="*/ 199086 w 199086"/>
              <a:gd name="connsiteY1" fmla="*/ 74176 h 225087"/>
              <a:gd name="connsiteX0" fmla="*/ 0 w 199086"/>
              <a:gd name="connsiteY0" fmla="*/ 270325 h 270325"/>
              <a:gd name="connsiteX1" fmla="*/ 199086 w 199086"/>
              <a:gd name="connsiteY1" fmla="*/ 119414 h 270325"/>
              <a:gd name="connsiteX0" fmla="*/ 0 w 199086"/>
              <a:gd name="connsiteY0" fmla="*/ 311443 h 311443"/>
              <a:gd name="connsiteX1" fmla="*/ 199086 w 199086"/>
              <a:gd name="connsiteY1" fmla="*/ 160532 h 311443"/>
              <a:gd name="connsiteX0" fmla="*/ 0 w 199086"/>
              <a:gd name="connsiteY0" fmla="*/ 310261 h 310261"/>
              <a:gd name="connsiteX1" fmla="*/ 199086 w 199086"/>
              <a:gd name="connsiteY1" fmla="*/ 159350 h 310261"/>
            </a:gdLst>
            <a:ahLst/>
            <a:cxnLst>
              <a:cxn ang="0">
                <a:pos x="connsiteX0" y="connsiteY0"/>
              </a:cxn>
              <a:cxn ang="0">
                <a:pos x="connsiteX1" y="connsiteY1"/>
              </a:cxn>
            </a:cxnLst>
            <a:rect l="l" t="t" r="r" b="b"/>
            <a:pathLst>
              <a:path w="199086" h="310261">
                <a:moveTo>
                  <a:pt x="0" y="310261"/>
                </a:moveTo>
                <a:cubicBezTo>
                  <a:pt x="33725" y="6370"/>
                  <a:pt x="116946" y="-129366"/>
                  <a:pt x="199086" y="159350"/>
                </a:cubicBezTo>
              </a:path>
            </a:pathLst>
          </a:custGeom>
          <a:noFill/>
          <a:ln w="9525">
            <a:solidFill>
              <a:schemeClr val="tx1"/>
            </a:solidFill>
            <a:headEnd type="arrow"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9" name="Freeform 38">
            <a:extLst>
              <a:ext uri="{FF2B5EF4-FFF2-40B4-BE49-F238E27FC236}">
                <a16:creationId xmlns:a16="http://schemas.microsoft.com/office/drawing/2014/main" id="{E89E7844-0764-332B-C53D-9AFCBAA7B15A}"/>
              </a:ext>
            </a:extLst>
          </p:cNvPr>
          <p:cNvSpPr/>
          <p:nvPr/>
        </p:nvSpPr>
        <p:spPr>
          <a:xfrm>
            <a:off x="8376617" y="3391749"/>
            <a:ext cx="205494" cy="281714"/>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220930 h 220930"/>
              <a:gd name="connsiteX1" fmla="*/ 189659 w 189659"/>
              <a:gd name="connsiteY1" fmla="*/ 173501 h 220930"/>
              <a:gd name="connsiteX0" fmla="*/ 0 w 189659"/>
              <a:gd name="connsiteY0" fmla="*/ 228483 h 228483"/>
              <a:gd name="connsiteX1" fmla="*/ 189659 w 189659"/>
              <a:gd name="connsiteY1" fmla="*/ 181054 h 228483"/>
            </a:gdLst>
            <a:ahLst/>
            <a:cxnLst>
              <a:cxn ang="0">
                <a:pos x="connsiteX0" y="connsiteY0"/>
              </a:cxn>
              <a:cxn ang="0">
                <a:pos x="connsiteX1" y="connsiteY1"/>
              </a:cxn>
            </a:cxnLst>
            <a:rect l="l" t="t" r="r" b="b"/>
            <a:pathLst>
              <a:path w="189659" h="228483">
                <a:moveTo>
                  <a:pt x="0" y="228483"/>
                </a:moveTo>
                <a:cubicBezTo>
                  <a:pt x="6149" y="88437"/>
                  <a:pt x="102805" y="-180964"/>
                  <a:pt x="189659" y="181054"/>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pic>
        <p:nvPicPr>
          <p:cNvPr id="3" name="Picture 2" descr="A picture containing dark, gauge&#10;&#10;Description automatically generated">
            <a:extLst>
              <a:ext uri="{FF2B5EF4-FFF2-40B4-BE49-F238E27FC236}">
                <a16:creationId xmlns:a16="http://schemas.microsoft.com/office/drawing/2014/main" id="{67754710-D980-C31A-2447-5578AFF6E6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290207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19189F-D986-4820-81EA-8805A70B2707}"/>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Geron, A. (2021). </a:t>
            </a:r>
            <a:r>
              <a:rPr lang="en-US" sz="1400" i="1" dirty="0">
                <a:solidFill>
                  <a:schemeClr val="tx1">
                    <a:lumMod val="65000"/>
                    <a:lumOff val="35000"/>
                  </a:schemeClr>
                </a:solidFill>
                <a:latin typeface="+mj-lt"/>
                <a:ea typeface="Verdana" panose="020B0604030504040204" pitchFamily="34" charset="0"/>
              </a:rPr>
              <a:t>Hands-On Machine learning with Sci-Kit Learn, Keras &amp; Tensorflow</a:t>
            </a:r>
            <a:r>
              <a:rPr lang="en-US" sz="1400" dirty="0">
                <a:solidFill>
                  <a:schemeClr val="tx1">
                    <a:lumMod val="65000"/>
                    <a:lumOff val="35000"/>
                  </a:schemeClr>
                </a:solidFill>
                <a:latin typeface="+mj-lt"/>
                <a:ea typeface="Verdana" panose="020B0604030504040204" pitchFamily="34" charset="0"/>
              </a:rPr>
              <a:t>. </a:t>
            </a:r>
            <a:r>
              <a:rPr lang="en-US" sz="1400" b="0" i="0" dirty="0">
                <a:solidFill>
                  <a:schemeClr val="tx1">
                    <a:lumMod val="65000"/>
                    <a:lumOff val="35000"/>
                  </a:schemeClr>
                </a:solidFill>
                <a:effectLst/>
                <a:latin typeface="+mj-lt"/>
                <a:ea typeface="Verdana" panose="020B0604030504040204" pitchFamily="34" charset="0"/>
              </a:rPr>
              <a:t>Sebastopol, CA: </a:t>
            </a:r>
            <a:r>
              <a:rPr lang="en-US" sz="1400" dirty="0">
                <a:solidFill>
                  <a:schemeClr val="tx1">
                    <a:lumMod val="65000"/>
                    <a:lumOff val="35000"/>
                  </a:schemeClr>
                </a:solidFill>
                <a:latin typeface="+mj-lt"/>
                <a:ea typeface="Verdana" panose="020B0604030504040204" pitchFamily="34" charset="0"/>
              </a:rPr>
              <a:t>O’Reilly</a:t>
            </a:r>
            <a:r>
              <a:rPr lang="en-US" sz="1400" b="0" i="0" dirty="0">
                <a:solidFill>
                  <a:schemeClr val="tx1">
                    <a:lumMod val="65000"/>
                    <a:lumOff val="35000"/>
                  </a:schemeClr>
                </a:solidFill>
                <a:effectLst/>
                <a:latin typeface="+mj-lt"/>
                <a:ea typeface="Verdana" panose="020B0604030504040204" pitchFamily="34" charset="0"/>
              </a:rPr>
              <a:t>. (Chapter 4)</a:t>
            </a:r>
            <a:endParaRPr lang="en-US" sz="1400" dirty="0">
              <a:solidFill>
                <a:schemeClr val="tx1">
                  <a:lumMod val="65000"/>
                  <a:lumOff val="35000"/>
                </a:schemeClr>
              </a:solidFill>
              <a:latin typeface="+mj-lt"/>
              <a:ea typeface="Verdana" panose="020B0604030504040204" pitchFamily="34" charset="0"/>
            </a:endParaRPr>
          </a:p>
        </p:txBody>
      </p:sp>
      <p:sp>
        <p:nvSpPr>
          <p:cNvPr id="2" name="Oval 1">
            <a:extLst>
              <a:ext uri="{FF2B5EF4-FFF2-40B4-BE49-F238E27FC236}">
                <a16:creationId xmlns:a16="http://schemas.microsoft.com/office/drawing/2014/main" id="{2899A15F-AA9F-4122-844E-D607ED0FA892}"/>
              </a:ext>
            </a:extLst>
          </p:cNvPr>
          <p:cNvSpPr/>
          <p:nvPr/>
        </p:nvSpPr>
        <p:spPr>
          <a:xfrm>
            <a:off x="4086225" y="25781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59B6E291-07CA-4EF7-A595-4D35C17D85AD}"/>
              </a:ext>
            </a:extLst>
          </p:cNvPr>
          <p:cNvSpPr/>
          <p:nvPr/>
        </p:nvSpPr>
        <p:spPr>
          <a:xfrm>
            <a:off x="4813300" y="36068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EE846676-E2E5-43F4-906C-ECFC2BA13E13}"/>
              </a:ext>
            </a:extLst>
          </p:cNvPr>
          <p:cNvSpPr/>
          <p:nvPr/>
        </p:nvSpPr>
        <p:spPr>
          <a:xfrm>
            <a:off x="7537450" y="447675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Left-Up Arrow 3">
            <a:extLst>
              <a:ext uri="{FF2B5EF4-FFF2-40B4-BE49-F238E27FC236}">
                <a16:creationId xmlns:a16="http://schemas.microsoft.com/office/drawing/2014/main" id="{3D75E74D-42E3-503C-4819-638DE4F5BF3F}"/>
              </a:ext>
            </a:extLst>
          </p:cNvPr>
          <p:cNvSpPr/>
          <p:nvPr/>
        </p:nvSpPr>
        <p:spPr>
          <a:xfrm flipH="1">
            <a:off x="3917812" y="1667224"/>
            <a:ext cx="4974735"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9" name="Freeform 8">
            <a:extLst>
              <a:ext uri="{FF2B5EF4-FFF2-40B4-BE49-F238E27FC236}">
                <a16:creationId xmlns:a16="http://schemas.microsoft.com/office/drawing/2014/main" id="{52CB2DB0-81F5-B2B3-4F7B-9EEF0E678D08}"/>
              </a:ext>
            </a:extLst>
          </p:cNvPr>
          <p:cNvSpPr/>
          <p:nvPr/>
        </p:nvSpPr>
        <p:spPr>
          <a:xfrm>
            <a:off x="4183911" y="2858386"/>
            <a:ext cx="4467447" cy="1883513"/>
          </a:xfrm>
          <a:custGeom>
            <a:avLst/>
            <a:gdLst>
              <a:gd name="connsiteX0" fmla="*/ 0 w 4494028"/>
              <a:gd name="connsiteY0" fmla="*/ 0 h 1736153"/>
              <a:gd name="connsiteX1" fmla="*/ 715925 w 4494028"/>
              <a:gd name="connsiteY1" fmla="*/ 1041991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843592"/>
              <a:gd name="connsiteX1" fmla="*/ 561753 w 4494028"/>
              <a:gd name="connsiteY1" fmla="*/ 967563 h 1843592"/>
              <a:gd name="connsiteX2" fmla="*/ 1045535 w 4494028"/>
              <a:gd name="connsiteY2" fmla="*/ 919717 h 1843592"/>
              <a:gd name="connsiteX3" fmla="*/ 1984744 w 4494028"/>
              <a:gd name="connsiteY3" fmla="*/ 1635642 h 1843592"/>
              <a:gd name="connsiteX4" fmla="*/ 4494028 w 4494028"/>
              <a:gd name="connsiteY4" fmla="*/ 1729563 h 1843592"/>
              <a:gd name="connsiteX0" fmla="*/ 0 w 4494028"/>
              <a:gd name="connsiteY0" fmla="*/ 0 h 1880330"/>
              <a:gd name="connsiteX1" fmla="*/ 561753 w 4494028"/>
              <a:gd name="connsiteY1" fmla="*/ 967563 h 1880330"/>
              <a:gd name="connsiteX2" fmla="*/ 1045535 w 4494028"/>
              <a:gd name="connsiteY2" fmla="*/ 919717 h 1880330"/>
              <a:gd name="connsiteX3" fmla="*/ 1984744 w 4494028"/>
              <a:gd name="connsiteY3" fmla="*/ 1635642 h 1880330"/>
              <a:gd name="connsiteX4" fmla="*/ 4494028 w 4494028"/>
              <a:gd name="connsiteY4" fmla="*/ 1729563 h 1880330"/>
              <a:gd name="connsiteX0" fmla="*/ 0 w 4494028"/>
              <a:gd name="connsiteY0" fmla="*/ 0 h 1847191"/>
              <a:gd name="connsiteX1" fmla="*/ 561753 w 4494028"/>
              <a:gd name="connsiteY1" fmla="*/ 967563 h 1847191"/>
              <a:gd name="connsiteX2" fmla="*/ 1045535 w 4494028"/>
              <a:gd name="connsiteY2" fmla="*/ 919717 h 1847191"/>
              <a:gd name="connsiteX3" fmla="*/ 1819940 w 4494028"/>
              <a:gd name="connsiteY3" fmla="*/ 1571846 h 1847191"/>
              <a:gd name="connsiteX4" fmla="*/ 4494028 w 4494028"/>
              <a:gd name="connsiteY4" fmla="*/ 1729563 h 1847191"/>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19224 w 4494028"/>
              <a:gd name="connsiteY1" fmla="*/ 935666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67447"/>
              <a:gd name="connsiteY0" fmla="*/ 0 h 1865956"/>
              <a:gd name="connsiteX1" fmla="*/ 386317 w 4467447"/>
              <a:gd name="connsiteY1" fmla="*/ 701750 h 1865956"/>
              <a:gd name="connsiteX2" fmla="*/ 1061484 w 4467447"/>
              <a:gd name="connsiteY2" fmla="*/ 935666 h 1865956"/>
              <a:gd name="connsiteX3" fmla="*/ 1819940 w 4467447"/>
              <a:gd name="connsiteY3" fmla="*/ 1571846 h 1865956"/>
              <a:gd name="connsiteX4" fmla="*/ 4467447 w 4467447"/>
              <a:gd name="connsiteY4" fmla="*/ 1718930 h 1865956"/>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7447" h="1883513">
                <a:moveTo>
                  <a:pt x="0" y="0"/>
                </a:moveTo>
                <a:cubicBezTo>
                  <a:pt x="89195" y="163032"/>
                  <a:pt x="60546" y="46077"/>
                  <a:pt x="386317" y="701750"/>
                </a:cubicBezTo>
                <a:cubicBezTo>
                  <a:pt x="712088" y="1357423"/>
                  <a:pt x="843812" y="822548"/>
                  <a:pt x="1061484" y="935666"/>
                </a:cubicBezTo>
                <a:cubicBezTo>
                  <a:pt x="1279156" y="1048784"/>
                  <a:pt x="1316075" y="1303079"/>
                  <a:pt x="1819940" y="1571846"/>
                </a:cubicBezTo>
                <a:cubicBezTo>
                  <a:pt x="2855433" y="2037315"/>
                  <a:pt x="4027378" y="1888460"/>
                  <a:pt x="4467447" y="171893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CB54F60-31EF-F93E-4C3C-C3C2E55DAA38}"/>
              </a:ext>
            </a:extLst>
          </p:cNvPr>
          <p:cNvSpPr/>
          <p:nvPr/>
        </p:nvSpPr>
        <p:spPr>
          <a:xfrm>
            <a:off x="4138944" y="2817311"/>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3659D173-9EFE-B342-B224-7D23D29624AC}"/>
              </a:ext>
            </a:extLst>
          </p:cNvPr>
          <p:cNvSpPr/>
          <p:nvPr/>
        </p:nvSpPr>
        <p:spPr>
          <a:xfrm>
            <a:off x="4866019" y="3846008"/>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6248D33-A7A6-59D8-B287-BA4167401706}"/>
              </a:ext>
            </a:extLst>
          </p:cNvPr>
          <p:cNvSpPr/>
          <p:nvPr/>
        </p:nvSpPr>
        <p:spPr>
          <a:xfrm>
            <a:off x="4072058" y="2569251"/>
            <a:ext cx="204666" cy="2046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3B3F6B7-4635-5C44-A0EC-BDA9D06F392A}"/>
              </a:ext>
            </a:extLst>
          </p:cNvPr>
          <p:cNvSpPr/>
          <p:nvPr/>
        </p:nvSpPr>
        <p:spPr>
          <a:xfrm>
            <a:off x="4804450" y="359645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2F52A3D-0958-6E00-E7F6-4E31B3154799}"/>
              </a:ext>
            </a:extLst>
          </p:cNvPr>
          <p:cNvSpPr/>
          <p:nvPr/>
        </p:nvSpPr>
        <p:spPr>
          <a:xfrm>
            <a:off x="5633784" y="395361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8524B10-26DF-97C7-B27E-A932C6BF6CF5}"/>
              </a:ext>
            </a:extLst>
          </p:cNvPr>
          <p:cNvSpPr/>
          <p:nvPr/>
        </p:nvSpPr>
        <p:spPr>
          <a:xfrm>
            <a:off x="7523284" y="4469668"/>
            <a:ext cx="204666" cy="204666"/>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7DE81352-1BAE-94CD-7B1B-2689EEA2F761}"/>
              </a:ext>
            </a:extLst>
          </p:cNvPr>
          <p:cNvCxnSpPr>
            <a:cxnSpLocks/>
          </p:cNvCxnSpPr>
          <p:nvPr/>
        </p:nvCxnSpPr>
        <p:spPr>
          <a:xfrm>
            <a:off x="4276724" y="2817311"/>
            <a:ext cx="213380" cy="357103"/>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2CD6B1E-AD98-1A09-64EF-6234B37D4A7E}"/>
              </a:ext>
            </a:extLst>
          </p:cNvPr>
          <p:cNvCxnSpPr>
            <a:cxnSpLocks/>
          </p:cNvCxnSpPr>
          <p:nvPr/>
        </p:nvCxnSpPr>
        <p:spPr>
          <a:xfrm>
            <a:off x="7224823" y="4583889"/>
            <a:ext cx="244355"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37DAD5-609A-4D49-9677-FA0D310509E2}"/>
              </a:ext>
            </a:extLst>
          </p:cNvPr>
          <p:cNvCxnSpPr>
            <a:cxnSpLocks/>
          </p:cNvCxnSpPr>
          <p:nvPr/>
        </p:nvCxnSpPr>
        <p:spPr>
          <a:xfrm flipH="1">
            <a:off x="7781016" y="4577318"/>
            <a:ext cx="246566"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Freeform 27">
            <a:extLst>
              <a:ext uri="{FF2B5EF4-FFF2-40B4-BE49-F238E27FC236}">
                <a16:creationId xmlns:a16="http://schemas.microsoft.com/office/drawing/2014/main" id="{23807BEA-CCFD-AAB6-3B40-A7E9EA9BE38E}"/>
              </a:ext>
            </a:extLst>
          </p:cNvPr>
          <p:cNvSpPr/>
          <p:nvPr/>
        </p:nvSpPr>
        <p:spPr>
          <a:xfrm>
            <a:off x="5087679" y="3669127"/>
            <a:ext cx="239233" cy="36320"/>
          </a:xfrm>
          <a:custGeom>
            <a:avLst/>
            <a:gdLst>
              <a:gd name="connsiteX0" fmla="*/ 0 w 239233"/>
              <a:gd name="connsiteY0" fmla="*/ 36320 h 36320"/>
              <a:gd name="connsiteX1" fmla="*/ 239233 w 239233"/>
              <a:gd name="connsiteY1" fmla="*/ 36320 h 36320"/>
            </a:gdLst>
            <a:ahLst/>
            <a:cxnLst>
              <a:cxn ang="0">
                <a:pos x="connsiteX0" y="connsiteY0"/>
              </a:cxn>
              <a:cxn ang="0">
                <a:pos x="connsiteX1" y="connsiteY1"/>
              </a:cxn>
            </a:cxnLst>
            <a:rect l="l" t="t" r="r" b="b"/>
            <a:pathLst>
              <a:path w="239233" h="36320">
                <a:moveTo>
                  <a:pt x="0" y="36320"/>
                </a:moveTo>
                <a:cubicBezTo>
                  <a:pt x="73099" y="4865"/>
                  <a:pt x="146198" y="-26589"/>
                  <a:pt x="239233" y="36320"/>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AD043749-D4F0-0C72-3DFD-CF9BAD85F815}"/>
              </a:ext>
            </a:extLst>
          </p:cNvPr>
          <p:cNvSpPr/>
          <p:nvPr/>
        </p:nvSpPr>
        <p:spPr>
          <a:xfrm>
            <a:off x="5895753" y="4199860"/>
            <a:ext cx="616689" cy="313661"/>
          </a:xfrm>
          <a:custGeom>
            <a:avLst/>
            <a:gdLst>
              <a:gd name="connsiteX0" fmla="*/ 0 w 616689"/>
              <a:gd name="connsiteY0" fmla="*/ 0 h 313661"/>
              <a:gd name="connsiteX1" fmla="*/ 616689 w 616689"/>
              <a:gd name="connsiteY1" fmla="*/ 313661 h 313661"/>
            </a:gdLst>
            <a:ahLst/>
            <a:cxnLst>
              <a:cxn ang="0">
                <a:pos x="connsiteX0" y="connsiteY0"/>
              </a:cxn>
              <a:cxn ang="0">
                <a:pos x="connsiteX1" y="connsiteY1"/>
              </a:cxn>
            </a:cxnLst>
            <a:rect l="l" t="t" r="r" b="b"/>
            <a:pathLst>
              <a:path w="616689" h="313661">
                <a:moveTo>
                  <a:pt x="0" y="0"/>
                </a:moveTo>
                <a:cubicBezTo>
                  <a:pt x="118287" y="139995"/>
                  <a:pt x="236575" y="279991"/>
                  <a:pt x="616689" y="313661"/>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6A5B5453-C344-EB52-4A9F-082BE2094247}"/>
              </a:ext>
            </a:extLst>
          </p:cNvPr>
          <p:cNvCxnSpPr>
            <a:endCxn id="10" idx="4"/>
          </p:cNvCxnSpPr>
          <p:nvPr/>
        </p:nvCxnSpPr>
        <p:spPr>
          <a:xfrm flipH="1" flipV="1">
            <a:off x="4181475" y="2902372"/>
            <a:ext cx="42530" cy="2008295"/>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8637246-4381-85C6-559B-14A9138385E7}"/>
              </a:ext>
            </a:extLst>
          </p:cNvPr>
          <p:cNvCxnSpPr>
            <a:cxnSpLocks/>
          </p:cNvCxnSpPr>
          <p:nvPr/>
        </p:nvCxnSpPr>
        <p:spPr>
          <a:xfrm flipH="1" flipV="1">
            <a:off x="4903676" y="3931069"/>
            <a:ext cx="3107" cy="979598"/>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A8C7737-BFAD-50AA-9277-6DF594FB4EBB}"/>
              </a:ext>
            </a:extLst>
          </p:cNvPr>
          <p:cNvCxnSpPr>
            <a:cxnSpLocks/>
          </p:cNvCxnSpPr>
          <p:nvPr/>
        </p:nvCxnSpPr>
        <p:spPr>
          <a:xfrm flipH="1" flipV="1">
            <a:off x="5733010" y="4283808"/>
            <a:ext cx="3107" cy="62685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F2AB49A-8EE3-F3A5-504F-E0F0D3B5DCD3}"/>
              </a:ext>
            </a:extLst>
          </p:cNvPr>
          <p:cNvCxnSpPr>
            <a:cxnSpLocks/>
          </p:cNvCxnSpPr>
          <p:nvPr/>
        </p:nvCxnSpPr>
        <p:spPr>
          <a:xfrm flipV="1">
            <a:off x="7635269" y="4715818"/>
            <a:ext cx="0" cy="19484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BAA46080-FB2D-A55F-BB37-D150FDB07841}"/>
              </a:ext>
            </a:extLst>
          </p:cNvPr>
          <p:cNvSpPr/>
          <p:nvPr/>
        </p:nvSpPr>
        <p:spPr>
          <a:xfrm>
            <a:off x="7595485" y="4697913"/>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79D085F-5FDA-1E7E-0B83-D1E5554C7A38}"/>
              </a:ext>
            </a:extLst>
          </p:cNvPr>
          <p:cNvSpPr/>
          <p:nvPr/>
        </p:nvSpPr>
        <p:spPr>
          <a:xfrm>
            <a:off x="5693587" y="4221692"/>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dark, gauge&#10;&#10;Description automatically generated">
            <a:extLst>
              <a:ext uri="{FF2B5EF4-FFF2-40B4-BE49-F238E27FC236}">
                <a16:creationId xmlns:a16="http://schemas.microsoft.com/office/drawing/2014/main" id="{C586887F-304A-4482-1028-1A736FD2CD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2777078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E7A0B5-54D3-09C4-274E-FCB55CE6399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3609975" y="2300287"/>
            <a:ext cx="4972050" cy="2257425"/>
          </a:xfrm>
          <a:prstGeom prst="rect">
            <a:avLst/>
          </a:prstGeom>
          <a:effectLst>
            <a:outerShdw blurRad="50800" dist="38100" dir="2700000" algn="tl" rotWithShape="0">
              <a:prstClr val="black">
                <a:alpha val="40000"/>
              </a:prstClr>
            </a:outerShdw>
          </a:effectLst>
        </p:spPr>
      </p:pic>
      <p:sp>
        <p:nvSpPr>
          <p:cNvPr id="4" name="Title 1">
            <a:extLst>
              <a:ext uri="{FF2B5EF4-FFF2-40B4-BE49-F238E27FC236}">
                <a16:creationId xmlns:a16="http://schemas.microsoft.com/office/drawing/2014/main" id="{8B4EE3E5-0FD2-BA2B-DCCC-2AA348CC2867}"/>
              </a:ext>
            </a:extLst>
          </p:cNvPr>
          <p:cNvSpPr txBox="1">
            <a:spLocks/>
          </p:cNvSpPr>
          <p:nvPr/>
        </p:nvSpPr>
        <p:spPr>
          <a:xfrm>
            <a:off x="0" y="762659"/>
            <a:ext cx="12192000" cy="621641"/>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br>
              <a:rPr lang="en-US" sz="4000" b="1" dirty="0">
                <a:solidFill>
                  <a:schemeClr val="tx1">
                    <a:lumMod val="85000"/>
                    <a:lumOff val="15000"/>
                  </a:schemeClr>
                </a:solidFill>
                <a:latin typeface="Avenir Black" panose="02000503020000020003" pitchFamily="2" charset="0"/>
              </a:rPr>
            </a:br>
            <a:br>
              <a:rPr lang="en-US" sz="4000" b="1" dirty="0">
                <a:solidFill>
                  <a:schemeClr val="tx1">
                    <a:lumMod val="85000"/>
                    <a:lumOff val="15000"/>
                  </a:schemeClr>
                </a:solidFill>
                <a:latin typeface="Avenir Black" panose="02000503020000020003" pitchFamily="2" charset="0"/>
              </a:rPr>
            </a:br>
            <a:r>
              <a:rPr lang="en-US" sz="4000" b="1" dirty="0">
                <a:solidFill>
                  <a:schemeClr val="tx1">
                    <a:lumMod val="85000"/>
                    <a:lumOff val="15000"/>
                  </a:schemeClr>
                </a:solidFill>
                <a:latin typeface="Avenir Black" panose="02000503020000020003" pitchFamily="2" charset="0"/>
              </a:rPr>
              <a:t>Gradient Descent Game</a:t>
            </a:r>
            <a:endParaRPr lang="en-US" sz="3600" b="1" dirty="0">
              <a:solidFill>
                <a:schemeClr val="tx1">
                  <a:lumMod val="85000"/>
                  <a:lumOff val="15000"/>
                </a:schemeClr>
              </a:solidFill>
              <a:latin typeface="Avenir Black" panose="02000503020000020003" pitchFamily="2" charset="0"/>
              <a:cs typeface="Segoe UI Light" panose="020B0502040204020203" pitchFamily="34" charset="0"/>
            </a:endParaRPr>
          </a:p>
        </p:txBody>
      </p:sp>
      <p:pic>
        <p:nvPicPr>
          <p:cNvPr id="2" name="Picture 1" descr="A picture containing dark, gauge&#10;&#10;Description automatically generated">
            <a:extLst>
              <a:ext uri="{FF2B5EF4-FFF2-40B4-BE49-F238E27FC236}">
                <a16:creationId xmlns:a16="http://schemas.microsoft.com/office/drawing/2014/main" id="{845E20A9-2140-9657-F14C-4E139397C7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51287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0" y="4285400"/>
            <a:ext cx="12192000" cy="518830"/>
          </a:xfrm>
        </p:spPr>
        <p:txBody>
          <a:bodyPr>
            <a:normAutofit/>
          </a:bodyPr>
          <a:lstStyle/>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p:txBody>
      </p:sp>
      <p:sp>
        <p:nvSpPr>
          <p:cNvPr id="7" name="Title 1">
            <a:extLst>
              <a:ext uri="{FF2B5EF4-FFF2-40B4-BE49-F238E27FC236}">
                <a16:creationId xmlns:a16="http://schemas.microsoft.com/office/drawing/2014/main" id="{11820552-C587-4896-93F0-6EC87FBDB598}"/>
              </a:ext>
            </a:extLst>
          </p:cNvPr>
          <p:cNvSpPr txBox="1">
            <a:spLocks/>
          </p:cNvSpPr>
          <p:nvPr/>
        </p:nvSpPr>
        <p:spPr>
          <a:xfrm>
            <a:off x="0" y="2883665"/>
            <a:ext cx="12192000" cy="1090669"/>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r>
              <a:rPr lang="en-US" sz="3600" b="1" dirty="0">
                <a:solidFill>
                  <a:schemeClr val="tx1">
                    <a:lumMod val="85000"/>
                    <a:lumOff val="15000"/>
                  </a:schemeClr>
                </a:solidFill>
                <a:latin typeface="Avenir" panose="02000503020000020003" pitchFamily="2" charset="0"/>
              </a:rPr>
              <a:t>     (A Keras Classifier)</a:t>
            </a:r>
            <a:br>
              <a:rPr lang="en-US" sz="3600" b="1" dirty="0">
                <a:solidFill>
                  <a:schemeClr val="tx1">
                    <a:lumMod val="85000"/>
                    <a:lumOff val="15000"/>
                  </a:schemeClr>
                </a:solidFill>
                <a:latin typeface="Avenir" panose="02000503020000020003" pitchFamily="2" charset="0"/>
              </a:rPr>
            </a:br>
            <a:r>
              <a:rPr lang="en-US" sz="3600" b="1" dirty="0">
                <a:solidFill>
                  <a:schemeClr val="tx1">
                    <a:lumMod val="85000"/>
                    <a:lumOff val="15000"/>
                  </a:schemeClr>
                </a:solidFill>
                <a:latin typeface="Avenir" panose="02000503020000020003" pitchFamily="2" charset="0"/>
              </a:rPr>
              <a:t>     </a:t>
            </a:r>
            <a:r>
              <a:rPr lang="en-US" sz="2800" b="1" dirty="0">
                <a:solidFill>
                  <a:schemeClr val="tx1">
                    <a:lumMod val="85000"/>
                    <a:lumOff val="15000"/>
                  </a:schemeClr>
                </a:solidFill>
                <a:latin typeface="Avenir" panose="02000503020000020003" pitchFamily="2" charset="0"/>
              </a:rPr>
              <a:t>03.1_keras_classifier.ipynb</a:t>
            </a:r>
            <a:endParaRPr lang="en-US" sz="2800" b="1" dirty="0">
              <a:solidFill>
                <a:schemeClr val="tx1">
                  <a:lumMod val="85000"/>
                  <a:lumOff val="15000"/>
                </a:schemeClr>
              </a:solidFill>
              <a:latin typeface="Avenir" panose="02000503020000020003" pitchFamily="2" charset="0"/>
              <a:cs typeface="Segoe UI Light" panose="020B0502040204020203" pitchFamily="34" charset="0"/>
            </a:endParaRPr>
          </a:p>
        </p:txBody>
      </p:sp>
      <p:grpSp>
        <p:nvGrpSpPr>
          <p:cNvPr id="2" name="Group 1">
            <a:extLst>
              <a:ext uri="{FF2B5EF4-FFF2-40B4-BE49-F238E27FC236}">
                <a16:creationId xmlns:a16="http://schemas.microsoft.com/office/drawing/2014/main" id="{705A2720-587A-4A43-9100-A04A719C7600}"/>
              </a:ext>
            </a:extLst>
          </p:cNvPr>
          <p:cNvGrpSpPr/>
          <p:nvPr/>
        </p:nvGrpSpPr>
        <p:grpSpPr>
          <a:xfrm>
            <a:off x="-116541" y="559959"/>
            <a:ext cx="3088342" cy="805143"/>
            <a:chOff x="-116541" y="559959"/>
            <a:chExt cx="3088342" cy="805143"/>
          </a:xfrm>
        </p:grpSpPr>
        <p:sp>
          <p:nvSpPr>
            <p:cNvPr id="5" name="Pentagon 4">
              <a:extLst>
                <a:ext uri="{FF2B5EF4-FFF2-40B4-BE49-F238E27FC236}">
                  <a16:creationId xmlns:a16="http://schemas.microsoft.com/office/drawing/2014/main" id="{920EC4B4-4A57-41F4-2DB3-887E1BA785FC}"/>
                </a:ext>
              </a:extLst>
            </p:cNvPr>
            <p:cNvSpPr/>
            <p:nvPr/>
          </p:nvSpPr>
          <p:spPr>
            <a:xfrm>
              <a:off x="-13447" y="559959"/>
              <a:ext cx="2985248" cy="805143"/>
            </a:xfrm>
            <a:prstGeom prst="homePlate">
              <a:avLst/>
            </a:prstGeom>
            <a:solidFill>
              <a:srgbClr val="5A5AA8"/>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63D504A-4F60-BA5D-2460-C27574BBB218}"/>
                </a:ext>
              </a:extLst>
            </p:cNvPr>
            <p:cNvSpPr txBox="1"/>
            <p:nvPr/>
          </p:nvSpPr>
          <p:spPr>
            <a:xfrm>
              <a:off x="-116541" y="714367"/>
              <a:ext cx="3074895" cy="553998"/>
            </a:xfrm>
            <a:prstGeom prst="rect">
              <a:avLst/>
            </a:prstGeom>
            <a:noFill/>
          </p:spPr>
          <p:txBody>
            <a:bodyPr wrap="square" rtlCol="0">
              <a:spAutoFit/>
            </a:bodyPr>
            <a:lstStyle/>
            <a:p>
              <a:pPr algn="ctr"/>
              <a:r>
                <a:rPr lang="en-US" sz="3000" dirty="0">
                  <a:solidFill>
                    <a:schemeClr val="bg1"/>
                  </a:solidFill>
                  <a:latin typeface="Avenir Medium" panose="02000503020000020003" pitchFamily="2" charset="0"/>
                  <a:cs typeface="Futura Medium" panose="020B0602020204020303" pitchFamily="34" charset="-79"/>
                </a:rPr>
                <a:t>Exercise</a:t>
              </a:r>
            </a:p>
          </p:txBody>
        </p:sp>
      </p:grpSp>
      <p:pic>
        <p:nvPicPr>
          <p:cNvPr id="4" name="Picture 3" descr="A picture containing dark, gauge&#10;&#10;Description automatically generated">
            <a:extLst>
              <a:ext uri="{FF2B5EF4-FFF2-40B4-BE49-F238E27FC236}">
                <a16:creationId xmlns:a16="http://schemas.microsoft.com/office/drawing/2014/main" id="{C91274DF-4909-96D5-6CC3-2946A4F2CF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8646115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latin typeface="Avenir Book" panose="02000503020000020003" pitchFamily="2" charset="0"/>
                <a:cs typeface="Segoe UI" panose="020B0502040204020203" pitchFamily="34" charset="0"/>
              </a:rPr>
              <a:t>The Chain Rule</a:t>
            </a:r>
          </a:p>
        </p:txBody>
      </p:sp>
      <p:pic>
        <p:nvPicPr>
          <p:cNvPr id="7" name="Picture 6" descr="A picture containing text, clipart&#10;&#10;Description automatically generated">
            <a:extLst>
              <a:ext uri="{FF2B5EF4-FFF2-40B4-BE49-F238E27FC236}">
                <a16:creationId xmlns:a16="http://schemas.microsoft.com/office/drawing/2014/main" id="{77FCCB67-39FD-4BE1-9A26-C0B1DF410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551" y="3633112"/>
            <a:ext cx="6154487" cy="1268482"/>
          </a:xfrm>
          <a:prstGeom prst="rect">
            <a:avLst/>
          </a:prstGeom>
        </p:spPr>
      </p:pic>
    </p:spTree>
    <p:extLst>
      <p:ext uri="{BB962C8B-B14F-4D97-AF65-F5344CB8AC3E}">
        <p14:creationId xmlns:p14="http://schemas.microsoft.com/office/powerpoint/2010/main" val="39966078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Arrow Connector 60">
            <a:extLst>
              <a:ext uri="{FF2B5EF4-FFF2-40B4-BE49-F238E27FC236}">
                <a16:creationId xmlns:a16="http://schemas.microsoft.com/office/drawing/2014/main" id="{67588165-8138-7D06-9A98-2CCDFF18CCC0}"/>
              </a:ext>
            </a:extLst>
          </p:cNvPr>
          <p:cNvCxnSpPr>
            <a:cxnSpLocks/>
          </p:cNvCxnSpPr>
          <p:nvPr/>
        </p:nvCxnSpPr>
        <p:spPr>
          <a:xfrm>
            <a:off x="6137929" y="1708498"/>
            <a:ext cx="364714" cy="970617"/>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 name="Text Placeholder 3">
            <a:extLst>
              <a:ext uri="{FF2B5EF4-FFF2-40B4-BE49-F238E27FC236}">
                <a16:creationId xmlns:a16="http://schemas.microsoft.com/office/drawing/2014/main" id="{D853E5B9-3DB9-2A9E-5DED-2F3C5A2DD7B1}"/>
              </a:ext>
            </a:extLst>
          </p:cNvPr>
          <p:cNvSpPr txBox="1">
            <a:spLocks/>
          </p:cNvSpPr>
          <p:nvPr/>
        </p:nvSpPr>
        <p:spPr>
          <a:xfrm>
            <a:off x="2397405" y="5164413"/>
            <a:ext cx="1327230"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Input Layer</a:t>
            </a:r>
          </a:p>
        </p:txBody>
      </p:sp>
      <p:sp>
        <p:nvSpPr>
          <p:cNvPr id="3" name="Text Placeholder 3">
            <a:extLst>
              <a:ext uri="{FF2B5EF4-FFF2-40B4-BE49-F238E27FC236}">
                <a16:creationId xmlns:a16="http://schemas.microsoft.com/office/drawing/2014/main" id="{89A0F23C-D5BA-6D61-388E-11A679F35E26}"/>
              </a:ext>
            </a:extLst>
          </p:cNvPr>
          <p:cNvSpPr txBox="1">
            <a:spLocks/>
          </p:cNvSpPr>
          <p:nvPr/>
        </p:nvSpPr>
        <p:spPr>
          <a:xfrm>
            <a:off x="4203465" y="5192277"/>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Hidden Layer</a:t>
            </a:r>
          </a:p>
        </p:txBody>
      </p:sp>
      <p:sp>
        <p:nvSpPr>
          <p:cNvPr id="5" name="Text Placeholder 3">
            <a:extLst>
              <a:ext uri="{FF2B5EF4-FFF2-40B4-BE49-F238E27FC236}">
                <a16:creationId xmlns:a16="http://schemas.microsoft.com/office/drawing/2014/main" id="{CFDE7C41-FEB6-E187-457F-51901C99E073}"/>
              </a:ext>
            </a:extLst>
          </p:cNvPr>
          <p:cNvSpPr txBox="1">
            <a:spLocks/>
          </p:cNvSpPr>
          <p:nvPr/>
        </p:nvSpPr>
        <p:spPr>
          <a:xfrm>
            <a:off x="6058662" y="5192276"/>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Output Layer</a:t>
            </a:r>
          </a:p>
        </p:txBody>
      </p:sp>
      <p:sp>
        <p:nvSpPr>
          <p:cNvPr id="6" name="Text Placeholder 3">
            <a:extLst>
              <a:ext uri="{FF2B5EF4-FFF2-40B4-BE49-F238E27FC236}">
                <a16:creationId xmlns:a16="http://schemas.microsoft.com/office/drawing/2014/main" id="{FA2EE4C7-8806-425F-B72D-4CA3F7B83741}"/>
              </a:ext>
            </a:extLst>
          </p:cNvPr>
          <p:cNvSpPr txBox="1">
            <a:spLocks/>
          </p:cNvSpPr>
          <p:nvPr/>
        </p:nvSpPr>
        <p:spPr>
          <a:xfrm>
            <a:off x="9471645" y="5192275"/>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Error/Loss Function</a:t>
            </a:r>
          </a:p>
        </p:txBody>
      </p:sp>
      <p:sp>
        <p:nvSpPr>
          <p:cNvPr id="11" name="Text Placeholder 3">
            <a:extLst>
              <a:ext uri="{FF2B5EF4-FFF2-40B4-BE49-F238E27FC236}">
                <a16:creationId xmlns:a16="http://schemas.microsoft.com/office/drawing/2014/main" id="{780AEF14-150F-9BEC-9DEE-A75BCEF62F8B}"/>
              </a:ext>
            </a:extLst>
          </p:cNvPr>
          <p:cNvSpPr txBox="1">
            <a:spLocks/>
          </p:cNvSpPr>
          <p:nvPr/>
        </p:nvSpPr>
        <p:spPr>
          <a:xfrm>
            <a:off x="7480048" y="5192274"/>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Optimizer</a:t>
            </a:r>
          </a:p>
        </p:txBody>
      </p:sp>
      <p:sp>
        <p:nvSpPr>
          <p:cNvPr id="12" name="Text Placeholder 3">
            <a:extLst>
              <a:ext uri="{FF2B5EF4-FFF2-40B4-BE49-F238E27FC236}">
                <a16:creationId xmlns:a16="http://schemas.microsoft.com/office/drawing/2014/main" id="{82EE9BCC-3191-5AAB-7A0C-9370A5C59550}"/>
              </a:ext>
            </a:extLst>
          </p:cNvPr>
          <p:cNvSpPr txBox="1">
            <a:spLocks/>
          </p:cNvSpPr>
          <p:nvPr/>
        </p:nvSpPr>
        <p:spPr>
          <a:xfrm>
            <a:off x="4109402" y="5906898"/>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Back Propagation</a:t>
            </a:r>
          </a:p>
        </p:txBody>
      </p:sp>
      <p:sp>
        <p:nvSpPr>
          <p:cNvPr id="15" name="Down Arrow 14">
            <a:extLst>
              <a:ext uri="{FF2B5EF4-FFF2-40B4-BE49-F238E27FC236}">
                <a16:creationId xmlns:a16="http://schemas.microsoft.com/office/drawing/2014/main" id="{6663978E-F907-3A9E-6668-081D312EF4EE}"/>
              </a:ext>
            </a:extLst>
          </p:cNvPr>
          <p:cNvSpPr/>
          <p:nvPr/>
        </p:nvSpPr>
        <p:spPr>
          <a:xfrm rot="16200000" flipV="1">
            <a:off x="5260892" y="3658517"/>
            <a:ext cx="130174" cy="5358064"/>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F16F7542-E45C-87C1-DF90-89EDCCEF0525}"/>
              </a:ext>
            </a:extLst>
          </p:cNvPr>
          <p:cNvSpPr/>
          <p:nvPr/>
        </p:nvSpPr>
        <p:spPr>
          <a:xfrm>
            <a:off x="2428548" y="1958347"/>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1</a:t>
            </a:r>
            <a:endParaRPr lang="en-US" sz="2000" b="1" dirty="0">
              <a:solidFill>
                <a:schemeClr val="tx1">
                  <a:lumMod val="85000"/>
                  <a:lumOff val="15000"/>
                </a:schemeClr>
              </a:solidFill>
              <a:latin typeface="Sofia Pro" pitchFamily="2" charset="0"/>
            </a:endParaRPr>
          </a:p>
        </p:txBody>
      </p:sp>
      <p:sp>
        <p:nvSpPr>
          <p:cNvPr id="17" name="Oval 16">
            <a:extLst>
              <a:ext uri="{FF2B5EF4-FFF2-40B4-BE49-F238E27FC236}">
                <a16:creationId xmlns:a16="http://schemas.microsoft.com/office/drawing/2014/main" id="{7FB1343F-2794-3FF5-1EB4-8B30972A4672}"/>
              </a:ext>
            </a:extLst>
          </p:cNvPr>
          <p:cNvSpPr/>
          <p:nvPr/>
        </p:nvSpPr>
        <p:spPr>
          <a:xfrm>
            <a:off x="3620992" y="640862"/>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0</a:t>
            </a:r>
            <a:endParaRPr lang="en-US" sz="2000" b="1" dirty="0">
              <a:solidFill>
                <a:schemeClr val="tx1">
                  <a:lumMod val="85000"/>
                  <a:lumOff val="15000"/>
                </a:schemeClr>
              </a:solidFill>
              <a:latin typeface="Sofia Pro" pitchFamily="2" charset="0"/>
            </a:endParaRPr>
          </a:p>
        </p:txBody>
      </p:sp>
      <p:sp>
        <p:nvSpPr>
          <p:cNvPr id="18" name="Oval 17">
            <a:extLst>
              <a:ext uri="{FF2B5EF4-FFF2-40B4-BE49-F238E27FC236}">
                <a16:creationId xmlns:a16="http://schemas.microsoft.com/office/drawing/2014/main" id="{24E4DB9F-17BE-6ED4-425C-968350D3BD32}"/>
              </a:ext>
            </a:extLst>
          </p:cNvPr>
          <p:cNvSpPr/>
          <p:nvPr/>
        </p:nvSpPr>
        <p:spPr>
          <a:xfrm>
            <a:off x="2390505" y="3526557"/>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2</a:t>
            </a:r>
            <a:endParaRPr lang="en-US" sz="2000" b="1" dirty="0">
              <a:solidFill>
                <a:schemeClr val="tx1">
                  <a:lumMod val="85000"/>
                  <a:lumOff val="15000"/>
                </a:schemeClr>
              </a:solidFill>
              <a:latin typeface="Sofia Pro" pitchFamily="2" charset="0"/>
            </a:endParaRPr>
          </a:p>
        </p:txBody>
      </p:sp>
      <p:sp>
        <p:nvSpPr>
          <p:cNvPr id="19" name="Oval 18">
            <a:extLst>
              <a:ext uri="{FF2B5EF4-FFF2-40B4-BE49-F238E27FC236}">
                <a16:creationId xmlns:a16="http://schemas.microsoft.com/office/drawing/2014/main" id="{438601AC-1198-DCAA-34A5-02FD43F2F9A4}"/>
              </a:ext>
            </a:extLst>
          </p:cNvPr>
          <p:cNvSpPr/>
          <p:nvPr/>
        </p:nvSpPr>
        <p:spPr>
          <a:xfrm>
            <a:off x="5474661" y="627170"/>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G</a:t>
            </a:r>
            <a:r>
              <a:rPr lang="en-US" sz="2000" b="1" baseline="-25000" dirty="0">
                <a:solidFill>
                  <a:schemeClr val="tx1">
                    <a:lumMod val="85000"/>
                    <a:lumOff val="15000"/>
                  </a:schemeClr>
                </a:solidFill>
                <a:latin typeface="Sofia Pro" pitchFamily="2" charset="0"/>
              </a:rPr>
              <a:t>0</a:t>
            </a:r>
            <a:endParaRPr lang="en-US" sz="2000" b="1" dirty="0">
              <a:solidFill>
                <a:schemeClr val="tx1">
                  <a:lumMod val="85000"/>
                  <a:lumOff val="15000"/>
                </a:schemeClr>
              </a:solidFill>
              <a:latin typeface="Sofia Pro" pitchFamily="2" charset="0"/>
            </a:endParaRPr>
          </a:p>
        </p:txBody>
      </p:sp>
      <p:sp>
        <p:nvSpPr>
          <p:cNvPr id="20" name="Oval 19">
            <a:extLst>
              <a:ext uri="{FF2B5EF4-FFF2-40B4-BE49-F238E27FC236}">
                <a16:creationId xmlns:a16="http://schemas.microsoft.com/office/drawing/2014/main" id="{3CA3AF39-08B6-57DF-4F0E-423A58238C74}"/>
              </a:ext>
            </a:extLst>
          </p:cNvPr>
          <p:cNvSpPr/>
          <p:nvPr/>
        </p:nvSpPr>
        <p:spPr>
          <a:xfrm>
            <a:off x="9834100" y="2650829"/>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E</a:t>
            </a:r>
          </a:p>
        </p:txBody>
      </p:sp>
      <p:sp>
        <p:nvSpPr>
          <p:cNvPr id="21" name="Oval 20">
            <a:extLst>
              <a:ext uri="{FF2B5EF4-FFF2-40B4-BE49-F238E27FC236}">
                <a16:creationId xmlns:a16="http://schemas.microsoft.com/office/drawing/2014/main" id="{133FF882-147A-8946-6C43-B551C09531B0}"/>
              </a:ext>
            </a:extLst>
          </p:cNvPr>
          <p:cNvSpPr/>
          <p:nvPr/>
        </p:nvSpPr>
        <p:spPr>
          <a:xfrm>
            <a:off x="7965260" y="2649089"/>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Q</a:t>
            </a:r>
          </a:p>
        </p:txBody>
      </p:sp>
      <mc:AlternateContent xmlns:mc="http://schemas.openxmlformats.org/markup-compatibility/2006" xmlns:a14="http://schemas.microsoft.com/office/drawing/2010/main">
        <mc:Choice Requires="a14">
          <p:sp>
            <p:nvSpPr>
              <p:cNvPr id="22" name="Oval 21">
                <a:extLst>
                  <a:ext uri="{FF2B5EF4-FFF2-40B4-BE49-F238E27FC236}">
                    <a16:creationId xmlns:a16="http://schemas.microsoft.com/office/drawing/2014/main" id="{FCE29D76-6F59-4777-3E30-7D79228EB847}"/>
                  </a:ext>
                </a:extLst>
              </p:cNvPr>
              <p:cNvSpPr/>
              <p:nvPr/>
            </p:nvSpPr>
            <p:spPr>
              <a:xfrm>
                <a:off x="6137929" y="2648178"/>
                <a:ext cx="1064871" cy="1067636"/>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F(</a:t>
                </a:r>
                <a14:m>
                  <m:oMath xmlns:m="http://schemas.openxmlformats.org/officeDocument/2006/math">
                    <m:r>
                      <a:rPr lang="en-US" sz="2000" b="1" i="1" smtClean="0">
                        <a:solidFill>
                          <a:schemeClr val="tx1">
                            <a:lumMod val="85000"/>
                            <a:lumOff val="15000"/>
                          </a:schemeClr>
                        </a:solidFill>
                        <a:latin typeface="Cambria Math" panose="02040503050406030204" pitchFamily="18" charset="0"/>
                        <a:ea typeface="Cambria Math" panose="02040503050406030204" pitchFamily="18" charset="0"/>
                      </a:rPr>
                      <m:t>𝜹</m:t>
                    </m:r>
                  </m:oMath>
                </a14:m>
                <a:r>
                  <a:rPr lang="en-US" sz="2000" b="1" dirty="0">
                    <a:solidFill>
                      <a:schemeClr val="tx1">
                        <a:lumMod val="85000"/>
                        <a:lumOff val="15000"/>
                      </a:schemeClr>
                    </a:solidFill>
                    <a:latin typeface="Sofia Pro" pitchFamily="2" charset="0"/>
                  </a:rPr>
                  <a:t>)</a:t>
                </a:r>
              </a:p>
            </p:txBody>
          </p:sp>
        </mc:Choice>
        <mc:Fallback xmlns="">
          <p:sp>
            <p:nvSpPr>
              <p:cNvPr id="22" name="Oval 21">
                <a:extLst>
                  <a:ext uri="{FF2B5EF4-FFF2-40B4-BE49-F238E27FC236}">
                    <a16:creationId xmlns:a16="http://schemas.microsoft.com/office/drawing/2014/main" id="{FCE29D76-6F59-4777-3E30-7D79228EB847}"/>
                  </a:ext>
                </a:extLst>
              </p:cNvPr>
              <p:cNvSpPr>
                <a:spLocks noRot="1" noChangeAspect="1" noMove="1" noResize="1" noEditPoints="1" noAdjustHandles="1" noChangeArrowheads="1" noChangeShapeType="1" noTextEdit="1"/>
              </p:cNvSpPr>
              <p:nvPr/>
            </p:nvSpPr>
            <p:spPr>
              <a:xfrm>
                <a:off x="6137929" y="2648178"/>
                <a:ext cx="1064871" cy="1067636"/>
              </a:xfrm>
              <a:prstGeom prst="ellipse">
                <a:avLst/>
              </a:prstGeom>
              <a:blipFill>
                <a:blip r:embed="rId5"/>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Oval 22">
                <a:extLst>
                  <a:ext uri="{FF2B5EF4-FFF2-40B4-BE49-F238E27FC236}">
                    <a16:creationId xmlns:a16="http://schemas.microsoft.com/office/drawing/2014/main" id="{D1C2FFD0-AAB3-08E6-D9C6-43469F2903D5}"/>
                  </a:ext>
                </a:extLst>
              </p:cNvPr>
              <p:cNvSpPr/>
              <p:nvPr/>
            </p:nvSpPr>
            <p:spPr>
              <a:xfrm>
                <a:off x="4310599" y="2648178"/>
                <a:ext cx="1064871" cy="1067636"/>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G(</a:t>
                </a:r>
                <a14:m>
                  <m:oMath xmlns:m="http://schemas.openxmlformats.org/officeDocument/2006/math">
                    <m:r>
                      <a:rPr lang="en-US" sz="2000" b="1" i="1" smtClean="0">
                        <a:solidFill>
                          <a:schemeClr val="tx1">
                            <a:lumMod val="85000"/>
                            <a:lumOff val="15000"/>
                          </a:schemeClr>
                        </a:solidFill>
                        <a:latin typeface="Cambria Math" panose="02040503050406030204" pitchFamily="18" charset="0"/>
                        <a:ea typeface="Cambria Math" panose="02040503050406030204" pitchFamily="18" charset="0"/>
                      </a:rPr>
                      <m:t>𝜹</m:t>
                    </m:r>
                  </m:oMath>
                </a14:m>
                <a:r>
                  <a:rPr lang="en-US" sz="2000" b="1" dirty="0">
                    <a:solidFill>
                      <a:schemeClr val="tx1">
                        <a:lumMod val="85000"/>
                        <a:lumOff val="15000"/>
                      </a:schemeClr>
                    </a:solidFill>
                    <a:latin typeface="Sofia Pro" pitchFamily="2" charset="0"/>
                  </a:rPr>
                  <a:t>)</a:t>
                </a:r>
              </a:p>
            </p:txBody>
          </p:sp>
        </mc:Choice>
        <mc:Fallback xmlns="">
          <p:sp>
            <p:nvSpPr>
              <p:cNvPr id="23" name="Oval 22">
                <a:extLst>
                  <a:ext uri="{FF2B5EF4-FFF2-40B4-BE49-F238E27FC236}">
                    <a16:creationId xmlns:a16="http://schemas.microsoft.com/office/drawing/2014/main" id="{D1C2FFD0-AAB3-08E6-D9C6-43469F2903D5}"/>
                  </a:ext>
                </a:extLst>
              </p:cNvPr>
              <p:cNvSpPr>
                <a:spLocks noRot="1" noChangeAspect="1" noMove="1" noResize="1" noEditPoints="1" noAdjustHandles="1" noChangeArrowheads="1" noChangeShapeType="1" noTextEdit="1"/>
              </p:cNvSpPr>
              <p:nvPr/>
            </p:nvSpPr>
            <p:spPr>
              <a:xfrm>
                <a:off x="4310599" y="2648178"/>
                <a:ext cx="1064871" cy="1067636"/>
              </a:xfrm>
              <a:prstGeom prst="ellipse">
                <a:avLst/>
              </a:prstGeom>
              <a:blipFill>
                <a:blip r:embed="rId6"/>
                <a:stretch>
                  <a:fillRect/>
                </a:stretch>
              </a:blipFill>
              <a:ln>
                <a:solidFill>
                  <a:schemeClr val="tx1"/>
                </a:solidFill>
              </a:ln>
            </p:spPr>
            <p:txBody>
              <a:bodyPr/>
              <a:lstStyle/>
              <a:p>
                <a:r>
                  <a:rPr lang="en-US">
                    <a:noFill/>
                  </a:rPr>
                  <a:t> </a:t>
                </a:r>
              </a:p>
            </p:txBody>
          </p:sp>
        </mc:Fallback>
      </mc:AlternateContent>
      <p:sp>
        <p:nvSpPr>
          <p:cNvPr id="29" name="Text Placeholder 3">
            <a:extLst>
              <a:ext uri="{FF2B5EF4-FFF2-40B4-BE49-F238E27FC236}">
                <a16:creationId xmlns:a16="http://schemas.microsoft.com/office/drawing/2014/main" id="{5F699E44-882E-9ED2-E84D-A958A938A242}"/>
              </a:ext>
            </a:extLst>
          </p:cNvPr>
          <p:cNvSpPr txBox="1">
            <a:spLocks/>
          </p:cNvSpPr>
          <p:nvPr/>
        </p:nvSpPr>
        <p:spPr>
          <a:xfrm>
            <a:off x="4685863" y="2729290"/>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gf1</a:t>
            </a:r>
            <a:endParaRPr lang="en-US" sz="1800" dirty="0">
              <a:solidFill>
                <a:schemeClr val="tx1">
                  <a:lumMod val="85000"/>
                  <a:lumOff val="15000"/>
                </a:schemeClr>
              </a:solidFill>
              <a:latin typeface="Sofia Pro Medium" pitchFamily="2" charset="0"/>
            </a:endParaRPr>
          </a:p>
        </p:txBody>
      </p:sp>
      <p:sp>
        <p:nvSpPr>
          <p:cNvPr id="31" name="Text Placeholder 3">
            <a:extLst>
              <a:ext uri="{FF2B5EF4-FFF2-40B4-BE49-F238E27FC236}">
                <a16:creationId xmlns:a16="http://schemas.microsoft.com/office/drawing/2014/main" id="{B9D5A4E5-A878-66C2-231C-95FEF89B884F}"/>
              </a:ext>
            </a:extLst>
          </p:cNvPr>
          <p:cNvSpPr txBox="1">
            <a:spLocks/>
          </p:cNvSpPr>
          <p:nvPr/>
        </p:nvSpPr>
        <p:spPr>
          <a:xfrm>
            <a:off x="3715752" y="1943087"/>
            <a:ext cx="2123733" cy="38591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xg0</a:t>
            </a:r>
            <a:endParaRPr lang="en-US" sz="1800" dirty="0">
              <a:solidFill>
                <a:schemeClr val="tx1">
                  <a:lumMod val="85000"/>
                  <a:lumOff val="15000"/>
                </a:schemeClr>
              </a:solidFill>
              <a:latin typeface="Sofia Pro Medium" pitchFamily="2" charset="0"/>
            </a:endParaRPr>
          </a:p>
        </p:txBody>
      </p:sp>
      <p:sp>
        <p:nvSpPr>
          <p:cNvPr id="32" name="Text Placeholder 3">
            <a:extLst>
              <a:ext uri="{FF2B5EF4-FFF2-40B4-BE49-F238E27FC236}">
                <a16:creationId xmlns:a16="http://schemas.microsoft.com/office/drawing/2014/main" id="{DEEE4BBE-B014-78F7-4571-F8B1A305736B}"/>
              </a:ext>
            </a:extLst>
          </p:cNvPr>
          <p:cNvSpPr txBox="1">
            <a:spLocks/>
          </p:cNvSpPr>
          <p:nvPr/>
        </p:nvSpPr>
        <p:spPr>
          <a:xfrm rot="931672">
            <a:off x="2911351" y="2500605"/>
            <a:ext cx="2123733" cy="37516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xg1</a:t>
            </a:r>
            <a:endParaRPr lang="en-US" sz="1800" dirty="0">
              <a:solidFill>
                <a:schemeClr val="tx1">
                  <a:lumMod val="85000"/>
                  <a:lumOff val="15000"/>
                </a:schemeClr>
              </a:solidFill>
              <a:latin typeface="Sofia Pro Medium" pitchFamily="2" charset="0"/>
            </a:endParaRPr>
          </a:p>
        </p:txBody>
      </p:sp>
      <p:sp>
        <p:nvSpPr>
          <p:cNvPr id="33" name="Text Placeholder 3">
            <a:extLst>
              <a:ext uri="{FF2B5EF4-FFF2-40B4-BE49-F238E27FC236}">
                <a16:creationId xmlns:a16="http://schemas.microsoft.com/office/drawing/2014/main" id="{44236926-451F-0A1F-DB99-8CC654D0D904}"/>
              </a:ext>
            </a:extLst>
          </p:cNvPr>
          <p:cNvSpPr txBox="1">
            <a:spLocks/>
          </p:cNvSpPr>
          <p:nvPr/>
        </p:nvSpPr>
        <p:spPr>
          <a:xfrm rot="19871385">
            <a:off x="2658957" y="3241206"/>
            <a:ext cx="2123733" cy="37516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xg2</a:t>
            </a:r>
            <a:endParaRPr lang="en-US" sz="1800" dirty="0">
              <a:solidFill>
                <a:schemeClr val="tx1">
                  <a:lumMod val="85000"/>
                  <a:lumOff val="15000"/>
                </a:schemeClr>
              </a:solidFill>
              <a:latin typeface="Sofia Pro Medium" pitchFamily="2" charset="0"/>
            </a:endParaRPr>
          </a:p>
        </p:txBody>
      </p:sp>
      <p:sp>
        <p:nvSpPr>
          <p:cNvPr id="34" name="Text Placeholder 3">
            <a:extLst>
              <a:ext uri="{FF2B5EF4-FFF2-40B4-BE49-F238E27FC236}">
                <a16:creationId xmlns:a16="http://schemas.microsoft.com/office/drawing/2014/main" id="{B8F5B1CC-3444-58AB-76B1-51CD70183F99}"/>
              </a:ext>
            </a:extLst>
          </p:cNvPr>
          <p:cNvSpPr txBox="1">
            <a:spLocks/>
          </p:cNvSpPr>
          <p:nvPr/>
        </p:nvSpPr>
        <p:spPr>
          <a:xfrm>
            <a:off x="8343979" y="2803432"/>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400" dirty="0">
                <a:solidFill>
                  <a:schemeClr val="tx1">
                    <a:lumMod val="85000"/>
                    <a:lumOff val="15000"/>
                  </a:schemeClr>
                </a:solidFill>
                <a:latin typeface="Sofia Pro" pitchFamily="2" charset="0"/>
              </a:rPr>
              <a:t>Error</a:t>
            </a:r>
          </a:p>
        </p:txBody>
      </p:sp>
      <p:cxnSp>
        <p:nvCxnSpPr>
          <p:cNvPr id="35" name="Straight Arrow Connector 34">
            <a:extLst>
              <a:ext uri="{FF2B5EF4-FFF2-40B4-BE49-F238E27FC236}">
                <a16:creationId xmlns:a16="http://schemas.microsoft.com/office/drawing/2014/main" id="{5C78CA77-9B23-39D6-604F-D9B0126BAF8A}"/>
              </a:ext>
            </a:extLst>
          </p:cNvPr>
          <p:cNvCxnSpPr>
            <a:cxnSpLocks/>
          </p:cNvCxnSpPr>
          <p:nvPr/>
        </p:nvCxnSpPr>
        <p:spPr>
          <a:xfrm>
            <a:off x="7216550" y="3144496"/>
            <a:ext cx="741476" cy="2456"/>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4E17201-00F6-0D1F-ACE6-698859CC33D3}"/>
              </a:ext>
            </a:extLst>
          </p:cNvPr>
          <p:cNvCxnSpPr>
            <a:cxnSpLocks/>
          </p:cNvCxnSpPr>
          <p:nvPr/>
        </p:nvCxnSpPr>
        <p:spPr>
          <a:xfrm flipV="1">
            <a:off x="9024246" y="3133632"/>
            <a:ext cx="809854" cy="7528"/>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BD45C71-A65B-EF4B-8DB1-DF3456D49BC6}"/>
              </a:ext>
            </a:extLst>
          </p:cNvPr>
          <p:cNvCxnSpPr>
            <a:cxnSpLocks/>
          </p:cNvCxnSpPr>
          <p:nvPr/>
        </p:nvCxnSpPr>
        <p:spPr>
          <a:xfrm>
            <a:off x="5375470" y="3127113"/>
            <a:ext cx="762459" cy="21458"/>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392B0DFC-9DE8-BCF2-012B-E1B0B16FA291}"/>
              </a:ext>
            </a:extLst>
          </p:cNvPr>
          <p:cNvCxnSpPr>
            <a:cxnSpLocks/>
          </p:cNvCxnSpPr>
          <p:nvPr/>
        </p:nvCxnSpPr>
        <p:spPr>
          <a:xfrm flipV="1">
            <a:off x="3394912" y="3404000"/>
            <a:ext cx="964057" cy="495331"/>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3A6E922-0F9C-26E7-4040-A6773A5CAFBD}"/>
              </a:ext>
            </a:extLst>
          </p:cNvPr>
          <p:cNvCxnSpPr>
            <a:cxnSpLocks/>
          </p:cNvCxnSpPr>
          <p:nvPr/>
        </p:nvCxnSpPr>
        <p:spPr>
          <a:xfrm>
            <a:off x="4358969" y="1694806"/>
            <a:ext cx="313366" cy="984803"/>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DD53EADC-AA27-A744-99A3-EC9D4EA37757}"/>
              </a:ext>
            </a:extLst>
          </p:cNvPr>
          <p:cNvCxnSpPr>
            <a:cxnSpLocks/>
          </p:cNvCxnSpPr>
          <p:nvPr/>
        </p:nvCxnSpPr>
        <p:spPr>
          <a:xfrm>
            <a:off x="3394912" y="2750222"/>
            <a:ext cx="944328" cy="253239"/>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51AB08A0-BA5A-D0D6-F5B3-5EB81C88AAEB}"/>
              </a:ext>
            </a:extLst>
          </p:cNvPr>
          <p:cNvSpPr txBox="1">
            <a:spLocks/>
          </p:cNvSpPr>
          <p:nvPr/>
        </p:nvSpPr>
        <p:spPr>
          <a:xfrm>
            <a:off x="5499655" y="1920891"/>
            <a:ext cx="2123733" cy="371930"/>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gf0</a:t>
            </a:r>
            <a:endParaRPr lang="en-US" sz="1800" dirty="0">
              <a:solidFill>
                <a:schemeClr val="tx1">
                  <a:lumMod val="85000"/>
                  <a:lumOff val="15000"/>
                </a:schemeClr>
              </a:solidFill>
              <a:latin typeface="Sofia Pro Medium" pitchFamily="2" charset="0"/>
            </a:endParaRPr>
          </a:p>
        </p:txBody>
      </p:sp>
    </p:spTree>
    <p:extLst>
      <p:ext uri="{BB962C8B-B14F-4D97-AF65-F5344CB8AC3E}">
        <p14:creationId xmlns:p14="http://schemas.microsoft.com/office/powerpoint/2010/main" val="10546985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1000"/>
                                        <p:tgtEl>
                                          <p:spTgt spid="34"/>
                                        </p:tgtEl>
                                      </p:cBhvr>
                                    </p:animEffect>
                                    <p:anim calcmode="lin" valueType="num">
                                      <p:cBhvr>
                                        <p:cTn id="15" dur="1000" fill="hold"/>
                                        <p:tgtEl>
                                          <p:spTgt spid="34"/>
                                        </p:tgtEl>
                                        <p:attrNameLst>
                                          <p:attrName>ppt_x</p:attrName>
                                        </p:attrNameLst>
                                      </p:cBhvr>
                                      <p:tavLst>
                                        <p:tav tm="0">
                                          <p:val>
                                            <p:strVal val="#ppt_x"/>
                                          </p:val>
                                        </p:tav>
                                        <p:tav tm="100000">
                                          <p:val>
                                            <p:strVal val="#ppt_x"/>
                                          </p:val>
                                        </p:tav>
                                      </p:tavLst>
                                    </p:anim>
                                    <p:anim calcmode="lin" valueType="num">
                                      <p:cBhvr>
                                        <p:cTn id="16"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1000"/>
                                        <p:tgtEl>
                                          <p:spTgt spid="2"/>
                                        </p:tgtEl>
                                      </p:cBhvr>
                                    </p:animEffect>
                                    <p:anim calcmode="lin" valueType="num">
                                      <p:cBhvr>
                                        <p:cTn id="36" dur="1000" fill="hold"/>
                                        <p:tgtEl>
                                          <p:spTgt spid="2"/>
                                        </p:tgtEl>
                                        <p:attrNameLst>
                                          <p:attrName>ppt_x</p:attrName>
                                        </p:attrNameLst>
                                      </p:cBhvr>
                                      <p:tavLst>
                                        <p:tav tm="0">
                                          <p:val>
                                            <p:strVal val="#ppt_x"/>
                                          </p:val>
                                        </p:tav>
                                        <p:tav tm="100000">
                                          <p:val>
                                            <p:strVal val="#ppt_x"/>
                                          </p:val>
                                        </p:tav>
                                      </p:tavLst>
                                    </p:anim>
                                    <p:anim calcmode="lin" valueType="num">
                                      <p:cBhvr>
                                        <p:cTn id="3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1000"/>
                                        <p:tgtEl>
                                          <p:spTgt spid="29"/>
                                        </p:tgtEl>
                                      </p:cBhvr>
                                    </p:animEffect>
                                    <p:anim calcmode="lin" valueType="num">
                                      <p:cBhvr>
                                        <p:cTn id="57" dur="1000" fill="hold"/>
                                        <p:tgtEl>
                                          <p:spTgt spid="29"/>
                                        </p:tgtEl>
                                        <p:attrNameLst>
                                          <p:attrName>ppt_x</p:attrName>
                                        </p:attrNameLst>
                                      </p:cBhvr>
                                      <p:tavLst>
                                        <p:tav tm="0">
                                          <p:val>
                                            <p:strVal val="#ppt_x"/>
                                          </p:val>
                                        </p:tav>
                                        <p:tav tm="100000">
                                          <p:val>
                                            <p:strVal val="#ppt_x"/>
                                          </p:val>
                                        </p:tav>
                                      </p:tavLst>
                                    </p:anim>
                                    <p:anim calcmode="lin" valueType="num">
                                      <p:cBhvr>
                                        <p:cTn id="58"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1000"/>
                                        <p:tgtEl>
                                          <p:spTgt spid="30"/>
                                        </p:tgtEl>
                                      </p:cBhvr>
                                    </p:animEffect>
                                    <p:anim calcmode="lin" valueType="num">
                                      <p:cBhvr>
                                        <p:cTn id="64" dur="1000" fill="hold"/>
                                        <p:tgtEl>
                                          <p:spTgt spid="30"/>
                                        </p:tgtEl>
                                        <p:attrNameLst>
                                          <p:attrName>ppt_x</p:attrName>
                                        </p:attrNameLst>
                                      </p:cBhvr>
                                      <p:tavLst>
                                        <p:tav tm="0">
                                          <p:val>
                                            <p:strVal val="#ppt_x"/>
                                          </p:val>
                                        </p:tav>
                                        <p:tav tm="100000">
                                          <p:val>
                                            <p:strVal val="#ppt_x"/>
                                          </p:val>
                                        </p:tav>
                                      </p:tavLst>
                                    </p:anim>
                                    <p:anim calcmode="lin" valueType="num">
                                      <p:cBhvr>
                                        <p:cTn id="65"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1000"/>
                                        <p:tgtEl>
                                          <p:spTgt spid="31"/>
                                        </p:tgtEl>
                                      </p:cBhvr>
                                    </p:animEffect>
                                    <p:anim calcmode="lin" valueType="num">
                                      <p:cBhvr>
                                        <p:cTn id="71" dur="1000" fill="hold"/>
                                        <p:tgtEl>
                                          <p:spTgt spid="31"/>
                                        </p:tgtEl>
                                        <p:attrNameLst>
                                          <p:attrName>ppt_x</p:attrName>
                                        </p:attrNameLst>
                                      </p:cBhvr>
                                      <p:tavLst>
                                        <p:tav tm="0">
                                          <p:val>
                                            <p:strVal val="#ppt_x"/>
                                          </p:val>
                                        </p:tav>
                                        <p:tav tm="100000">
                                          <p:val>
                                            <p:strVal val="#ppt_x"/>
                                          </p:val>
                                        </p:tav>
                                      </p:tavLst>
                                    </p:anim>
                                    <p:anim calcmode="lin" valueType="num">
                                      <p:cBhvr>
                                        <p:cTn id="72"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fade">
                                      <p:cBhvr>
                                        <p:cTn id="77" dur="1000"/>
                                        <p:tgtEl>
                                          <p:spTgt spid="32"/>
                                        </p:tgtEl>
                                      </p:cBhvr>
                                    </p:animEffect>
                                    <p:anim calcmode="lin" valueType="num">
                                      <p:cBhvr>
                                        <p:cTn id="78" dur="1000" fill="hold"/>
                                        <p:tgtEl>
                                          <p:spTgt spid="32"/>
                                        </p:tgtEl>
                                        <p:attrNameLst>
                                          <p:attrName>ppt_x</p:attrName>
                                        </p:attrNameLst>
                                      </p:cBhvr>
                                      <p:tavLst>
                                        <p:tav tm="0">
                                          <p:val>
                                            <p:strVal val="#ppt_x"/>
                                          </p:val>
                                        </p:tav>
                                        <p:tav tm="100000">
                                          <p:val>
                                            <p:strVal val="#ppt_x"/>
                                          </p:val>
                                        </p:tav>
                                      </p:tavLst>
                                    </p:anim>
                                    <p:anim calcmode="lin" valueType="num">
                                      <p:cBhvr>
                                        <p:cTn id="7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1000"/>
                                        <p:tgtEl>
                                          <p:spTgt spid="33"/>
                                        </p:tgtEl>
                                      </p:cBhvr>
                                    </p:animEffect>
                                    <p:anim calcmode="lin" valueType="num">
                                      <p:cBhvr>
                                        <p:cTn id="85" dur="1000" fill="hold"/>
                                        <p:tgtEl>
                                          <p:spTgt spid="33"/>
                                        </p:tgtEl>
                                        <p:attrNameLst>
                                          <p:attrName>ppt_x</p:attrName>
                                        </p:attrNameLst>
                                      </p:cBhvr>
                                      <p:tavLst>
                                        <p:tav tm="0">
                                          <p:val>
                                            <p:strVal val="#ppt_x"/>
                                          </p:val>
                                        </p:tav>
                                        <p:tav tm="100000">
                                          <p:val>
                                            <p:strVal val="#ppt_x"/>
                                          </p:val>
                                        </p:tav>
                                      </p:tavLst>
                                    </p:anim>
                                    <p:anim calcmode="lin" valueType="num">
                                      <p:cBhvr>
                                        <p:cTn id="8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11" grpId="0"/>
      <p:bldP spid="12" grpId="0"/>
      <p:bldP spid="29" grpId="0"/>
      <p:bldP spid="31" grpId="0"/>
      <p:bldP spid="32" grpId="0"/>
      <p:bldP spid="33" grpId="0"/>
      <p:bldP spid="34" grpId="0"/>
      <p:bldP spid="3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descr="A picture containing table&#10;&#10;Description automatically generated">
            <a:extLst>
              <a:ext uri="{FF2B5EF4-FFF2-40B4-BE49-F238E27FC236}">
                <a16:creationId xmlns:a16="http://schemas.microsoft.com/office/drawing/2014/main" id="{D7BF200E-B253-41C5-C651-3AC0261DD1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78415" y="4442088"/>
            <a:ext cx="1594681" cy="764796"/>
          </a:xfrm>
          <a:prstGeom prst="rect">
            <a:avLst/>
          </a:prstGeom>
        </p:spPr>
      </p:pic>
      <p:pic>
        <p:nvPicPr>
          <p:cNvPr id="58" name="Picture 57" descr="A picture containing table&#10;&#10;Description automatically generated">
            <a:extLst>
              <a:ext uri="{FF2B5EF4-FFF2-40B4-BE49-F238E27FC236}">
                <a16:creationId xmlns:a16="http://schemas.microsoft.com/office/drawing/2014/main" id="{4D2B3359-6538-566C-23F5-D1938F7646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1824" y="5013854"/>
            <a:ext cx="1594681" cy="764796"/>
          </a:xfrm>
          <a:prstGeom prst="rect">
            <a:avLst/>
          </a:prstGeom>
        </p:spPr>
      </p:pic>
      <p:pic>
        <p:nvPicPr>
          <p:cNvPr id="59" name="Picture 58" descr="A picture containing table&#10;&#10;Description automatically generated">
            <a:extLst>
              <a:ext uri="{FF2B5EF4-FFF2-40B4-BE49-F238E27FC236}">
                <a16:creationId xmlns:a16="http://schemas.microsoft.com/office/drawing/2014/main" id="{F4DBBC74-D7D2-1FB8-EEDA-C2984A993A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0683" y="5045239"/>
            <a:ext cx="1594681" cy="764796"/>
          </a:xfrm>
          <a:prstGeom prst="rect">
            <a:avLst/>
          </a:prstGeom>
        </p:spPr>
      </p:pic>
      <p:sp>
        <p:nvSpPr>
          <p:cNvPr id="3" name="TextBox 2">
            <a:extLst>
              <a:ext uri="{FF2B5EF4-FFF2-40B4-BE49-F238E27FC236}">
                <a16:creationId xmlns:a16="http://schemas.microsoft.com/office/drawing/2014/main" id="{979F5AD8-51F0-434C-88FB-400CA869633A}"/>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Taylor, M. (2017). </a:t>
            </a:r>
            <a:r>
              <a:rPr lang="en-US" sz="1400" i="1" dirty="0">
                <a:solidFill>
                  <a:schemeClr val="tx1">
                    <a:lumMod val="65000"/>
                    <a:lumOff val="35000"/>
                  </a:schemeClr>
                </a:solidFill>
                <a:latin typeface="+mj-lt"/>
                <a:ea typeface="Verdana" panose="020B0604030504040204" pitchFamily="34" charset="0"/>
              </a:rPr>
              <a:t>Neural networks: A visual introduction for beginners</a:t>
            </a:r>
            <a:r>
              <a:rPr lang="en-US" sz="1400" dirty="0">
                <a:solidFill>
                  <a:schemeClr val="tx1">
                    <a:lumMod val="65000"/>
                    <a:lumOff val="35000"/>
                  </a:schemeClr>
                </a:solidFill>
                <a:latin typeface="+mj-lt"/>
                <a:ea typeface="Verdana" panose="020B0604030504040204" pitchFamily="34" charset="0"/>
              </a:rPr>
              <a:t>. Vancouver, Canada</a:t>
            </a:r>
            <a:r>
              <a:rPr lang="en-US" sz="1400" b="0" i="0" dirty="0">
                <a:solidFill>
                  <a:schemeClr val="tx1">
                    <a:lumMod val="65000"/>
                    <a:lumOff val="35000"/>
                  </a:schemeClr>
                </a:solidFill>
                <a:effectLst/>
                <a:latin typeface="+mj-lt"/>
                <a:ea typeface="Verdana" panose="020B0604030504040204" pitchFamily="34" charset="0"/>
              </a:rPr>
              <a:t>: Blue Windmill Media</a:t>
            </a:r>
            <a:r>
              <a:rPr lang="en-US" sz="1400" dirty="0">
                <a:solidFill>
                  <a:schemeClr val="tx1">
                    <a:lumMod val="65000"/>
                    <a:lumOff val="35000"/>
                  </a:schemeClr>
                </a:solidFill>
                <a:latin typeface="+mj-lt"/>
                <a:ea typeface="Verdana" panose="020B0604030504040204" pitchFamily="34" charset="0"/>
              </a:rPr>
              <a:t>.</a:t>
            </a:r>
          </a:p>
        </p:txBody>
      </p:sp>
      <p:sp>
        <p:nvSpPr>
          <p:cNvPr id="12" name="Oval 11">
            <a:extLst>
              <a:ext uri="{FF2B5EF4-FFF2-40B4-BE49-F238E27FC236}">
                <a16:creationId xmlns:a16="http://schemas.microsoft.com/office/drawing/2014/main" id="{1134C157-3F0B-E3DF-FBDB-942D104AD972}"/>
              </a:ext>
            </a:extLst>
          </p:cNvPr>
          <p:cNvSpPr/>
          <p:nvPr/>
        </p:nvSpPr>
        <p:spPr>
          <a:xfrm>
            <a:off x="8068503" y="3268221"/>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85000"/>
                    <a:lumOff val="15000"/>
                  </a:schemeClr>
                </a:solidFill>
                <a:latin typeface="Sofia Pro" pitchFamily="2" charset="0"/>
              </a:rPr>
              <a:t>Loss</a:t>
            </a:r>
          </a:p>
        </p:txBody>
      </p:sp>
      <p:sp>
        <p:nvSpPr>
          <p:cNvPr id="13" name="Text Placeholder 3">
            <a:extLst>
              <a:ext uri="{FF2B5EF4-FFF2-40B4-BE49-F238E27FC236}">
                <a16:creationId xmlns:a16="http://schemas.microsoft.com/office/drawing/2014/main" id="{01847677-9F2E-5BE0-C159-1E2A16A59ADA}"/>
              </a:ext>
            </a:extLst>
          </p:cNvPr>
          <p:cNvSpPr txBox="1">
            <a:spLocks/>
          </p:cNvSpPr>
          <p:nvPr/>
        </p:nvSpPr>
        <p:spPr>
          <a:xfrm>
            <a:off x="-164047" y="3555476"/>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Sofia Pro" pitchFamily="2" charset="0"/>
              </a:rPr>
              <a:t>Input Features</a:t>
            </a:r>
          </a:p>
        </p:txBody>
      </p:sp>
      <p:grpSp>
        <p:nvGrpSpPr>
          <p:cNvPr id="14" name="Group 13">
            <a:extLst>
              <a:ext uri="{FF2B5EF4-FFF2-40B4-BE49-F238E27FC236}">
                <a16:creationId xmlns:a16="http://schemas.microsoft.com/office/drawing/2014/main" id="{B2E25770-BBDC-DBD7-3565-7A79BC6F2051}"/>
              </a:ext>
            </a:extLst>
          </p:cNvPr>
          <p:cNvGrpSpPr/>
          <p:nvPr/>
        </p:nvGrpSpPr>
        <p:grpSpPr>
          <a:xfrm>
            <a:off x="1641214" y="3047999"/>
            <a:ext cx="332371" cy="1341121"/>
            <a:chOff x="2275615" y="2810278"/>
            <a:chExt cx="332371" cy="1725722"/>
          </a:xfrm>
        </p:grpSpPr>
        <p:cxnSp>
          <p:nvCxnSpPr>
            <p:cNvPr id="15" name="Straight Arrow Connector 14">
              <a:extLst>
                <a:ext uri="{FF2B5EF4-FFF2-40B4-BE49-F238E27FC236}">
                  <a16:creationId xmlns:a16="http://schemas.microsoft.com/office/drawing/2014/main" id="{6521D815-071E-9D15-7786-CD021653C96B}"/>
                </a:ext>
              </a:extLst>
            </p:cNvPr>
            <p:cNvCxnSpPr>
              <a:cxnSpLocks/>
            </p:cNvCxnSpPr>
            <p:nvPr/>
          </p:nvCxnSpPr>
          <p:spPr>
            <a:xfrm>
              <a:off x="2275615" y="4536000"/>
              <a:ext cx="32876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F995F66-57EF-D37C-3D09-F4EC43846107}"/>
                </a:ext>
              </a:extLst>
            </p:cNvPr>
            <p:cNvCxnSpPr>
              <a:cxnSpLocks/>
            </p:cNvCxnSpPr>
            <p:nvPr/>
          </p:nvCxnSpPr>
          <p:spPr>
            <a:xfrm>
              <a:off x="2279224" y="2815302"/>
              <a:ext cx="32876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79DE5F6-FB44-64B5-665D-E972BCC70F4A}"/>
                </a:ext>
              </a:extLst>
            </p:cNvPr>
            <p:cNvCxnSpPr>
              <a:cxnSpLocks/>
            </p:cNvCxnSpPr>
            <p:nvPr/>
          </p:nvCxnSpPr>
          <p:spPr>
            <a:xfrm flipV="1">
              <a:off x="2287608" y="2810278"/>
              <a:ext cx="0" cy="1725722"/>
            </a:xfrm>
            <a:prstGeom prst="straightConnector1">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24" name="Freeform 23">
            <a:extLst>
              <a:ext uri="{FF2B5EF4-FFF2-40B4-BE49-F238E27FC236}">
                <a16:creationId xmlns:a16="http://schemas.microsoft.com/office/drawing/2014/main" id="{012A756D-A4AE-5CF1-7D49-6BFEE6BEDF1E}"/>
              </a:ext>
            </a:extLst>
          </p:cNvPr>
          <p:cNvSpPr/>
          <p:nvPr/>
        </p:nvSpPr>
        <p:spPr>
          <a:xfrm>
            <a:off x="2865120" y="1536192"/>
            <a:ext cx="1426464" cy="2901696"/>
          </a:xfrm>
          <a:custGeom>
            <a:avLst/>
            <a:gdLst>
              <a:gd name="connsiteX0" fmla="*/ 1426464 w 1426464"/>
              <a:gd name="connsiteY0" fmla="*/ 1219200 h 2901696"/>
              <a:gd name="connsiteX1" fmla="*/ 0 w 1426464"/>
              <a:gd name="connsiteY1" fmla="*/ 0 h 2901696"/>
              <a:gd name="connsiteX2" fmla="*/ 1414272 w 1426464"/>
              <a:gd name="connsiteY2" fmla="*/ 2633472 h 2901696"/>
              <a:gd name="connsiteX3" fmla="*/ 24384 w 1426464"/>
              <a:gd name="connsiteY3" fmla="*/ 1450848 h 2901696"/>
              <a:gd name="connsiteX4" fmla="*/ 1341120 w 1426464"/>
              <a:gd name="connsiteY4" fmla="*/ 1450848 h 2901696"/>
              <a:gd name="connsiteX5" fmla="*/ 24384 w 1426464"/>
              <a:gd name="connsiteY5" fmla="*/ 2889504 h 2901696"/>
              <a:gd name="connsiteX6" fmla="*/ 1341120 w 1426464"/>
              <a:gd name="connsiteY6" fmla="*/ 2901696 h 2901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6464" h="2901696">
                <a:moveTo>
                  <a:pt x="1426464" y="1219200"/>
                </a:moveTo>
                <a:lnTo>
                  <a:pt x="0" y="0"/>
                </a:lnTo>
                <a:lnTo>
                  <a:pt x="1414272" y="2633472"/>
                </a:lnTo>
                <a:lnTo>
                  <a:pt x="24384" y="1450848"/>
                </a:lnTo>
                <a:lnTo>
                  <a:pt x="1341120" y="1450848"/>
                </a:lnTo>
                <a:lnTo>
                  <a:pt x="24384" y="2889504"/>
                </a:lnTo>
                <a:lnTo>
                  <a:pt x="1341120" y="2901696"/>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63D56578-27F6-6029-604E-7AC2E2CE7F13}"/>
              </a:ext>
            </a:extLst>
          </p:cNvPr>
          <p:cNvSpPr/>
          <p:nvPr/>
        </p:nvSpPr>
        <p:spPr>
          <a:xfrm>
            <a:off x="8016331" y="2837826"/>
            <a:ext cx="871505" cy="322812"/>
          </a:xfrm>
          <a:prstGeom prst="roundRect">
            <a:avLst>
              <a:gd name="adj" fmla="val 50000"/>
            </a:avLst>
          </a:prstGeom>
          <a:solidFill>
            <a:srgbClr val="D6EEC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7E0020C-1D49-38C0-A2F1-A79D3B3E18C9}"/>
              </a:ext>
            </a:extLst>
          </p:cNvPr>
          <p:cNvSpPr/>
          <p:nvPr/>
        </p:nvSpPr>
        <p:spPr>
          <a:xfrm>
            <a:off x="4184854" y="2587794"/>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E</a:t>
            </a:r>
          </a:p>
        </p:txBody>
      </p:sp>
      <p:sp>
        <p:nvSpPr>
          <p:cNvPr id="4" name="Oval 3">
            <a:extLst>
              <a:ext uri="{FF2B5EF4-FFF2-40B4-BE49-F238E27FC236}">
                <a16:creationId xmlns:a16="http://schemas.microsoft.com/office/drawing/2014/main" id="{C8DD5538-1685-63B8-904D-1411C7538BA9}"/>
              </a:ext>
            </a:extLst>
          </p:cNvPr>
          <p:cNvSpPr/>
          <p:nvPr/>
        </p:nvSpPr>
        <p:spPr>
          <a:xfrm>
            <a:off x="2099364" y="2619762"/>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X</a:t>
            </a:r>
            <a:r>
              <a:rPr lang="en-US" sz="1600" b="1" baseline="-25000" dirty="0">
                <a:solidFill>
                  <a:schemeClr val="tx1">
                    <a:lumMod val="85000"/>
                    <a:lumOff val="15000"/>
                  </a:schemeClr>
                </a:solidFill>
                <a:latin typeface="Sofia Pro" pitchFamily="2" charset="0"/>
              </a:rPr>
              <a:t>1</a:t>
            </a:r>
            <a:endParaRPr lang="en-US" sz="1600" b="1" dirty="0">
              <a:solidFill>
                <a:schemeClr val="tx1">
                  <a:lumMod val="85000"/>
                  <a:lumOff val="15000"/>
                </a:schemeClr>
              </a:solidFill>
              <a:latin typeface="Sofia Pro" pitchFamily="2" charset="0"/>
            </a:endParaRPr>
          </a:p>
        </p:txBody>
      </p:sp>
      <p:sp>
        <p:nvSpPr>
          <p:cNvPr id="6" name="Oval 5">
            <a:extLst>
              <a:ext uri="{FF2B5EF4-FFF2-40B4-BE49-F238E27FC236}">
                <a16:creationId xmlns:a16="http://schemas.microsoft.com/office/drawing/2014/main" id="{B6FE2AB6-E008-0E66-7F9E-3972986B027B}"/>
              </a:ext>
            </a:extLst>
          </p:cNvPr>
          <p:cNvSpPr/>
          <p:nvPr/>
        </p:nvSpPr>
        <p:spPr>
          <a:xfrm>
            <a:off x="2102938" y="4009071"/>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X</a:t>
            </a:r>
            <a:r>
              <a:rPr lang="en-US" sz="1600" b="1" baseline="-25000" dirty="0">
                <a:solidFill>
                  <a:schemeClr val="tx1">
                    <a:lumMod val="85000"/>
                    <a:lumOff val="15000"/>
                  </a:schemeClr>
                </a:solidFill>
                <a:latin typeface="Sofia Pro" pitchFamily="2" charset="0"/>
              </a:rPr>
              <a:t>2</a:t>
            </a:r>
            <a:endParaRPr lang="en-US" sz="1600" b="1" dirty="0">
              <a:solidFill>
                <a:schemeClr val="tx1">
                  <a:lumMod val="85000"/>
                  <a:lumOff val="15000"/>
                </a:schemeClr>
              </a:solidFill>
              <a:latin typeface="Sofia Pro" pitchFamily="2" charset="0"/>
            </a:endParaRPr>
          </a:p>
        </p:txBody>
      </p:sp>
      <p:sp>
        <p:nvSpPr>
          <p:cNvPr id="8" name="Oval 7">
            <a:extLst>
              <a:ext uri="{FF2B5EF4-FFF2-40B4-BE49-F238E27FC236}">
                <a16:creationId xmlns:a16="http://schemas.microsoft.com/office/drawing/2014/main" id="{C584931C-A583-CFD9-CAA1-3306A565BA12}"/>
              </a:ext>
            </a:extLst>
          </p:cNvPr>
          <p:cNvSpPr/>
          <p:nvPr/>
        </p:nvSpPr>
        <p:spPr>
          <a:xfrm>
            <a:off x="4184853" y="4009071"/>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G</a:t>
            </a:r>
          </a:p>
        </p:txBody>
      </p:sp>
      <p:sp>
        <p:nvSpPr>
          <p:cNvPr id="9" name="Oval 8">
            <a:extLst>
              <a:ext uri="{FF2B5EF4-FFF2-40B4-BE49-F238E27FC236}">
                <a16:creationId xmlns:a16="http://schemas.microsoft.com/office/drawing/2014/main" id="{B06723A4-E225-C9F6-99C6-DBBE65C4A2FD}"/>
              </a:ext>
            </a:extLst>
          </p:cNvPr>
          <p:cNvSpPr/>
          <p:nvPr/>
        </p:nvSpPr>
        <p:spPr>
          <a:xfrm>
            <a:off x="2099364" y="912600"/>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1</a:t>
            </a:r>
          </a:p>
        </p:txBody>
      </p:sp>
      <p:sp>
        <p:nvSpPr>
          <p:cNvPr id="23" name="Text Placeholder 3">
            <a:extLst>
              <a:ext uri="{FF2B5EF4-FFF2-40B4-BE49-F238E27FC236}">
                <a16:creationId xmlns:a16="http://schemas.microsoft.com/office/drawing/2014/main" id="{F6CD39FE-7188-6DF9-F9DF-8ECE0CF809B4}"/>
              </a:ext>
            </a:extLst>
          </p:cNvPr>
          <p:cNvSpPr txBox="1">
            <a:spLocks/>
          </p:cNvSpPr>
          <p:nvPr/>
        </p:nvSpPr>
        <p:spPr>
          <a:xfrm>
            <a:off x="3159406" y="4208580"/>
            <a:ext cx="748292" cy="368816"/>
          </a:xfrm>
          <a:prstGeom prst="rect">
            <a:avLst/>
          </a:prstGeom>
          <a:solidFill>
            <a:schemeClr val="bg1"/>
          </a:solidFill>
          <a:ln>
            <a:noFill/>
          </a:ln>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2000" b="1" dirty="0">
                <a:solidFill>
                  <a:schemeClr val="tx1"/>
                </a:solidFill>
                <a:latin typeface="Sofia Pro Medium" pitchFamily="2" charset="0"/>
              </a:rPr>
              <a:t>W</a:t>
            </a:r>
            <a:r>
              <a:rPr lang="en-US" sz="2000" b="1" baseline="-25000" dirty="0">
                <a:solidFill>
                  <a:schemeClr val="tx1"/>
                </a:solidFill>
                <a:latin typeface="Sofia Pro Medium" pitchFamily="2" charset="0"/>
              </a:rPr>
              <a:t>xg2</a:t>
            </a:r>
            <a:endParaRPr lang="en-US" sz="2000" b="1" dirty="0">
              <a:solidFill>
                <a:schemeClr val="tx1"/>
              </a:solidFill>
              <a:latin typeface="Sofia Pro Medium" pitchFamily="2" charset="0"/>
            </a:endParaRPr>
          </a:p>
        </p:txBody>
      </p:sp>
      <p:sp>
        <p:nvSpPr>
          <p:cNvPr id="25" name="Freeform 24">
            <a:extLst>
              <a:ext uri="{FF2B5EF4-FFF2-40B4-BE49-F238E27FC236}">
                <a16:creationId xmlns:a16="http://schemas.microsoft.com/office/drawing/2014/main" id="{A26E5B9B-0817-636B-1EA3-694D4B00AD26}"/>
              </a:ext>
            </a:extLst>
          </p:cNvPr>
          <p:cNvSpPr/>
          <p:nvPr/>
        </p:nvSpPr>
        <p:spPr>
          <a:xfrm>
            <a:off x="5462016" y="1609344"/>
            <a:ext cx="902208" cy="1767840"/>
          </a:xfrm>
          <a:custGeom>
            <a:avLst/>
            <a:gdLst>
              <a:gd name="connsiteX0" fmla="*/ 0 w 902208"/>
              <a:gd name="connsiteY0" fmla="*/ 0 h 1767840"/>
              <a:gd name="connsiteX1" fmla="*/ 902208 w 902208"/>
              <a:gd name="connsiteY1" fmla="*/ 1767840 h 1767840"/>
            </a:gdLst>
            <a:ahLst/>
            <a:cxnLst>
              <a:cxn ang="0">
                <a:pos x="connsiteX0" y="connsiteY0"/>
              </a:cxn>
              <a:cxn ang="0">
                <a:pos x="connsiteX1" y="connsiteY1"/>
              </a:cxn>
            </a:cxnLst>
            <a:rect l="l" t="t" r="r" b="b"/>
            <a:pathLst>
              <a:path w="902208" h="1767840">
                <a:moveTo>
                  <a:pt x="0" y="0"/>
                </a:moveTo>
                <a:lnTo>
                  <a:pt x="902208" y="176784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a:extLst>
              <a:ext uri="{FF2B5EF4-FFF2-40B4-BE49-F238E27FC236}">
                <a16:creationId xmlns:a16="http://schemas.microsoft.com/office/drawing/2014/main" id="{69328B69-9CE2-2961-DE94-E48DC8219F76}"/>
              </a:ext>
            </a:extLst>
          </p:cNvPr>
          <p:cNvSpPr/>
          <p:nvPr/>
        </p:nvSpPr>
        <p:spPr>
          <a:xfrm>
            <a:off x="4962855" y="3156643"/>
            <a:ext cx="1099567" cy="496915"/>
          </a:xfrm>
          <a:custGeom>
            <a:avLst/>
            <a:gdLst>
              <a:gd name="connsiteX0" fmla="*/ 0 w 902208"/>
              <a:gd name="connsiteY0" fmla="*/ 0 h 1767840"/>
              <a:gd name="connsiteX1" fmla="*/ 902208 w 902208"/>
              <a:gd name="connsiteY1" fmla="*/ 1767840 h 1767840"/>
            </a:gdLst>
            <a:ahLst/>
            <a:cxnLst>
              <a:cxn ang="0">
                <a:pos x="connsiteX0" y="connsiteY0"/>
              </a:cxn>
              <a:cxn ang="0">
                <a:pos x="connsiteX1" y="connsiteY1"/>
              </a:cxn>
            </a:cxnLst>
            <a:rect l="l" t="t" r="r" b="b"/>
            <a:pathLst>
              <a:path w="902208" h="1767840">
                <a:moveTo>
                  <a:pt x="0" y="0"/>
                </a:moveTo>
                <a:lnTo>
                  <a:pt x="902208" y="176784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3">
            <a:extLst>
              <a:ext uri="{FF2B5EF4-FFF2-40B4-BE49-F238E27FC236}">
                <a16:creationId xmlns:a16="http://schemas.microsoft.com/office/drawing/2014/main" id="{2378EB74-E28E-EA61-29D0-6119D776BA17}"/>
              </a:ext>
            </a:extLst>
          </p:cNvPr>
          <p:cNvSpPr txBox="1">
            <a:spLocks/>
          </p:cNvSpPr>
          <p:nvPr/>
        </p:nvSpPr>
        <p:spPr>
          <a:xfrm>
            <a:off x="7385822" y="2851471"/>
            <a:ext cx="2123733" cy="31736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400" dirty="0">
                <a:solidFill>
                  <a:schemeClr val="tx1">
                    <a:lumMod val="85000"/>
                    <a:lumOff val="15000"/>
                  </a:schemeClr>
                </a:solidFill>
                <a:latin typeface="Sofia Pro" pitchFamily="2" charset="0"/>
              </a:rPr>
              <a:t>Label</a:t>
            </a:r>
          </a:p>
        </p:txBody>
      </p:sp>
      <p:sp>
        <p:nvSpPr>
          <p:cNvPr id="27" name="Freeform 26">
            <a:extLst>
              <a:ext uri="{FF2B5EF4-FFF2-40B4-BE49-F238E27FC236}">
                <a16:creationId xmlns:a16="http://schemas.microsoft.com/office/drawing/2014/main" id="{D53A74E7-E09E-1817-2B2C-A418BBF1471D}"/>
              </a:ext>
            </a:extLst>
          </p:cNvPr>
          <p:cNvSpPr/>
          <p:nvPr/>
        </p:nvSpPr>
        <p:spPr>
          <a:xfrm rot="18466615">
            <a:off x="4986068" y="3825470"/>
            <a:ext cx="1099567" cy="496915"/>
          </a:xfrm>
          <a:custGeom>
            <a:avLst/>
            <a:gdLst>
              <a:gd name="connsiteX0" fmla="*/ 0 w 902208"/>
              <a:gd name="connsiteY0" fmla="*/ 0 h 1767840"/>
              <a:gd name="connsiteX1" fmla="*/ 902208 w 902208"/>
              <a:gd name="connsiteY1" fmla="*/ 1767840 h 1767840"/>
            </a:gdLst>
            <a:ahLst/>
            <a:cxnLst>
              <a:cxn ang="0">
                <a:pos x="connsiteX0" y="connsiteY0"/>
              </a:cxn>
              <a:cxn ang="0">
                <a:pos x="connsiteX1" y="connsiteY1"/>
              </a:cxn>
            </a:cxnLst>
            <a:rect l="l" t="t" r="r" b="b"/>
            <a:pathLst>
              <a:path w="902208" h="1767840">
                <a:moveTo>
                  <a:pt x="0" y="0"/>
                </a:moveTo>
                <a:lnTo>
                  <a:pt x="902208" y="176784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75C4DD5-CC9C-DADD-90A2-8107A3ECB5D1}"/>
              </a:ext>
            </a:extLst>
          </p:cNvPr>
          <p:cNvSpPr/>
          <p:nvPr/>
        </p:nvSpPr>
        <p:spPr>
          <a:xfrm>
            <a:off x="9137227" y="3514155"/>
            <a:ext cx="1677077" cy="317366"/>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3">
            <a:extLst>
              <a:ext uri="{FF2B5EF4-FFF2-40B4-BE49-F238E27FC236}">
                <a16:creationId xmlns:a16="http://schemas.microsoft.com/office/drawing/2014/main" id="{0E4D1448-70E7-9EF3-EADD-FDFB6FFFDDDB}"/>
              </a:ext>
            </a:extLst>
          </p:cNvPr>
          <p:cNvSpPr txBox="1">
            <a:spLocks/>
          </p:cNvSpPr>
          <p:nvPr/>
        </p:nvSpPr>
        <p:spPr>
          <a:xfrm>
            <a:off x="5266846" y="3801838"/>
            <a:ext cx="712629" cy="346920"/>
          </a:xfrm>
          <a:prstGeom prst="rect">
            <a:avLst/>
          </a:prstGeom>
          <a:solidFill>
            <a:schemeClr val="bg1"/>
          </a:solidFill>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2000" b="1" dirty="0">
                <a:solidFill>
                  <a:schemeClr val="tx1"/>
                </a:solidFill>
                <a:latin typeface="Sofia Pro Medium" pitchFamily="2" charset="0"/>
              </a:rPr>
              <a:t>W</a:t>
            </a:r>
            <a:r>
              <a:rPr lang="en-US" sz="2000" b="1" baseline="-25000" dirty="0">
                <a:solidFill>
                  <a:schemeClr val="tx1"/>
                </a:solidFill>
                <a:latin typeface="Sofia Pro Medium" pitchFamily="2" charset="0"/>
              </a:rPr>
              <a:t>gf1</a:t>
            </a:r>
            <a:endParaRPr lang="en-US" sz="2000" b="1" dirty="0">
              <a:solidFill>
                <a:schemeClr val="tx1"/>
              </a:solidFill>
              <a:latin typeface="Sofia Pro Medium" pitchFamily="2" charset="0"/>
            </a:endParaRPr>
          </a:p>
        </p:txBody>
      </p:sp>
      <p:sp>
        <p:nvSpPr>
          <p:cNvPr id="11" name="Oval 10">
            <a:extLst>
              <a:ext uri="{FF2B5EF4-FFF2-40B4-BE49-F238E27FC236}">
                <a16:creationId xmlns:a16="http://schemas.microsoft.com/office/drawing/2014/main" id="{A29092E6-D6ED-CE61-FBDE-157FAE292481}"/>
              </a:ext>
            </a:extLst>
          </p:cNvPr>
          <p:cNvSpPr/>
          <p:nvPr/>
        </p:nvSpPr>
        <p:spPr>
          <a:xfrm>
            <a:off x="6056244" y="3268221"/>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F</a:t>
            </a:r>
          </a:p>
        </p:txBody>
      </p:sp>
      <p:sp>
        <p:nvSpPr>
          <p:cNvPr id="10" name="Oval 9">
            <a:extLst>
              <a:ext uri="{FF2B5EF4-FFF2-40B4-BE49-F238E27FC236}">
                <a16:creationId xmlns:a16="http://schemas.microsoft.com/office/drawing/2014/main" id="{60C6883F-D2F5-E266-94F3-7A1ACFA26883}"/>
              </a:ext>
            </a:extLst>
          </p:cNvPr>
          <p:cNvSpPr/>
          <p:nvPr/>
        </p:nvSpPr>
        <p:spPr>
          <a:xfrm>
            <a:off x="4873044" y="912600"/>
            <a:ext cx="807141" cy="809237"/>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85000"/>
                    <a:lumOff val="15000"/>
                  </a:schemeClr>
                </a:solidFill>
                <a:latin typeface="Sofia Pro" pitchFamily="2" charset="0"/>
              </a:rPr>
              <a:t>1</a:t>
            </a:r>
          </a:p>
        </p:txBody>
      </p:sp>
      <p:sp>
        <p:nvSpPr>
          <p:cNvPr id="29" name="Rounded Rectangle 28">
            <a:extLst>
              <a:ext uri="{FF2B5EF4-FFF2-40B4-BE49-F238E27FC236}">
                <a16:creationId xmlns:a16="http://schemas.microsoft.com/office/drawing/2014/main" id="{AC7BDA48-60F6-A06E-A339-B54092FFF857}"/>
              </a:ext>
            </a:extLst>
          </p:cNvPr>
          <p:cNvSpPr/>
          <p:nvPr/>
        </p:nvSpPr>
        <p:spPr>
          <a:xfrm>
            <a:off x="9147900" y="3963674"/>
            <a:ext cx="1666404" cy="322812"/>
          </a:xfrm>
          <a:prstGeom prst="roundRect">
            <a:avLst>
              <a:gd name="adj" fmla="val 50000"/>
            </a:avLst>
          </a:prstGeom>
          <a:solidFill>
            <a:srgbClr val="D6EEC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3">
            <a:extLst>
              <a:ext uri="{FF2B5EF4-FFF2-40B4-BE49-F238E27FC236}">
                <a16:creationId xmlns:a16="http://schemas.microsoft.com/office/drawing/2014/main" id="{1CD2C2B3-0718-2338-12FE-B514E5EB54C7}"/>
              </a:ext>
            </a:extLst>
          </p:cNvPr>
          <p:cNvSpPr txBox="1">
            <a:spLocks/>
          </p:cNvSpPr>
          <p:nvPr/>
        </p:nvSpPr>
        <p:spPr>
          <a:xfrm>
            <a:off x="8905404" y="3514156"/>
            <a:ext cx="2123733" cy="31736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400" dirty="0">
                <a:solidFill>
                  <a:schemeClr val="tx1">
                    <a:lumMod val="85000"/>
                    <a:lumOff val="15000"/>
                  </a:schemeClr>
                </a:solidFill>
                <a:latin typeface="Sofia Pro" pitchFamily="2" charset="0"/>
              </a:rPr>
              <a:t>Total Error (E)</a:t>
            </a:r>
          </a:p>
        </p:txBody>
      </p:sp>
      <p:sp>
        <p:nvSpPr>
          <p:cNvPr id="20" name="Text Placeholder 3">
            <a:extLst>
              <a:ext uri="{FF2B5EF4-FFF2-40B4-BE49-F238E27FC236}">
                <a16:creationId xmlns:a16="http://schemas.microsoft.com/office/drawing/2014/main" id="{E9B235B7-7E8D-3BE1-CEDF-4F2CEFF98866}"/>
              </a:ext>
            </a:extLst>
          </p:cNvPr>
          <p:cNvSpPr txBox="1">
            <a:spLocks/>
          </p:cNvSpPr>
          <p:nvPr/>
        </p:nvSpPr>
        <p:spPr>
          <a:xfrm>
            <a:off x="8912220" y="3944412"/>
            <a:ext cx="2123733" cy="31736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400" dirty="0">
                <a:solidFill>
                  <a:schemeClr val="tx1">
                    <a:lumMod val="85000"/>
                    <a:lumOff val="15000"/>
                  </a:schemeClr>
                </a:solidFill>
                <a:latin typeface="Sofia Pro" pitchFamily="2" charset="0"/>
              </a:rPr>
              <a:t>Optimizer</a:t>
            </a:r>
          </a:p>
        </p:txBody>
      </p:sp>
      <p:sp>
        <p:nvSpPr>
          <p:cNvPr id="31" name="Freeform 30">
            <a:extLst>
              <a:ext uri="{FF2B5EF4-FFF2-40B4-BE49-F238E27FC236}">
                <a16:creationId xmlns:a16="http://schemas.microsoft.com/office/drawing/2014/main" id="{B961CA32-86EF-8CA6-5BCE-6B6E6F2105AA}"/>
              </a:ext>
            </a:extLst>
          </p:cNvPr>
          <p:cNvSpPr/>
          <p:nvPr/>
        </p:nvSpPr>
        <p:spPr>
          <a:xfrm>
            <a:off x="3439836" y="4214708"/>
            <a:ext cx="2129272" cy="994831"/>
          </a:xfrm>
          <a:custGeom>
            <a:avLst/>
            <a:gdLst>
              <a:gd name="connsiteX0" fmla="*/ 2731008 w 2731008"/>
              <a:gd name="connsiteY0" fmla="*/ 438912 h 902461"/>
              <a:gd name="connsiteX1" fmla="*/ 658368 w 2731008"/>
              <a:gd name="connsiteY1" fmla="*/ 890016 h 902461"/>
              <a:gd name="connsiteX2" fmla="*/ 0 w 2731008"/>
              <a:gd name="connsiteY2" fmla="*/ 0 h 902461"/>
              <a:gd name="connsiteX0" fmla="*/ 2072640 w 2072640"/>
              <a:gd name="connsiteY0" fmla="*/ 0 h 463549"/>
              <a:gd name="connsiteX1" fmla="*/ 0 w 2072640"/>
              <a:gd name="connsiteY1" fmla="*/ 451104 h 463549"/>
              <a:gd name="connsiteX0" fmla="*/ 2072640 w 2072640"/>
              <a:gd name="connsiteY0" fmla="*/ 0 h 989310"/>
              <a:gd name="connsiteX1" fmla="*/ 0 w 2072640"/>
              <a:gd name="connsiteY1" fmla="*/ 451104 h 989310"/>
              <a:gd name="connsiteX0" fmla="*/ 2072640 w 2089862"/>
              <a:gd name="connsiteY0" fmla="*/ 0 h 1007931"/>
              <a:gd name="connsiteX1" fmla="*/ 0 w 2089862"/>
              <a:gd name="connsiteY1" fmla="*/ 451104 h 1007931"/>
              <a:gd name="connsiteX0" fmla="*/ 2114974 w 2129272"/>
              <a:gd name="connsiteY0" fmla="*/ 0 h 994831"/>
              <a:gd name="connsiteX1" fmla="*/ 0 w 2129272"/>
              <a:gd name="connsiteY1" fmla="*/ 434171 h 994831"/>
            </a:gdLst>
            <a:ahLst/>
            <a:cxnLst>
              <a:cxn ang="0">
                <a:pos x="connsiteX0" y="connsiteY0"/>
              </a:cxn>
              <a:cxn ang="0">
                <a:pos x="connsiteX1" y="connsiteY1"/>
              </a:cxn>
            </a:cxnLst>
            <a:rect l="l" t="t" r="r" b="b"/>
            <a:pathLst>
              <a:path w="2129272" h="994831">
                <a:moveTo>
                  <a:pt x="2114974" y="0"/>
                </a:moveTo>
                <a:cubicBezTo>
                  <a:pt x="2159678" y="359664"/>
                  <a:pt x="2235200" y="1763099"/>
                  <a:pt x="0" y="434171"/>
                </a:cubicBezTo>
              </a:path>
            </a:pathLst>
          </a:custGeom>
          <a:noFill/>
          <a:ln w="19050">
            <a:solidFill>
              <a:srgbClr val="FF0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381ABF55-F9AF-FA33-0C06-5C7B95C4A31F}"/>
              </a:ext>
            </a:extLst>
          </p:cNvPr>
          <p:cNvCxnSpPr>
            <a:cxnSpLocks/>
          </p:cNvCxnSpPr>
          <p:nvPr/>
        </p:nvCxnSpPr>
        <p:spPr>
          <a:xfrm>
            <a:off x="5646317" y="4261085"/>
            <a:ext cx="1099567" cy="11555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Freeform 35">
            <a:extLst>
              <a:ext uri="{FF2B5EF4-FFF2-40B4-BE49-F238E27FC236}">
                <a16:creationId xmlns:a16="http://schemas.microsoft.com/office/drawing/2014/main" id="{2FBBF6FE-2A4B-65D1-6D29-B1F1B14FCF6C}"/>
              </a:ext>
            </a:extLst>
          </p:cNvPr>
          <p:cNvSpPr/>
          <p:nvPr/>
        </p:nvSpPr>
        <p:spPr>
          <a:xfrm>
            <a:off x="5717582" y="4214775"/>
            <a:ext cx="4273974" cy="842656"/>
          </a:xfrm>
          <a:custGeom>
            <a:avLst/>
            <a:gdLst>
              <a:gd name="connsiteX0" fmla="*/ 2731008 w 2731008"/>
              <a:gd name="connsiteY0" fmla="*/ 438912 h 902461"/>
              <a:gd name="connsiteX1" fmla="*/ 658368 w 2731008"/>
              <a:gd name="connsiteY1" fmla="*/ 890016 h 902461"/>
              <a:gd name="connsiteX2" fmla="*/ 0 w 2731008"/>
              <a:gd name="connsiteY2" fmla="*/ 0 h 902461"/>
              <a:gd name="connsiteX0" fmla="*/ 2072640 w 2072640"/>
              <a:gd name="connsiteY0" fmla="*/ 0 h 463549"/>
              <a:gd name="connsiteX1" fmla="*/ 0 w 2072640"/>
              <a:gd name="connsiteY1" fmla="*/ 451104 h 463549"/>
              <a:gd name="connsiteX0" fmla="*/ 2072640 w 2072640"/>
              <a:gd name="connsiteY0" fmla="*/ 0 h 989310"/>
              <a:gd name="connsiteX1" fmla="*/ 0 w 2072640"/>
              <a:gd name="connsiteY1" fmla="*/ 451104 h 989310"/>
              <a:gd name="connsiteX0" fmla="*/ 2072640 w 2089862"/>
              <a:gd name="connsiteY0" fmla="*/ 0 h 1007931"/>
              <a:gd name="connsiteX1" fmla="*/ 0 w 2089862"/>
              <a:gd name="connsiteY1" fmla="*/ 451104 h 1007931"/>
              <a:gd name="connsiteX0" fmla="*/ 2114974 w 2129272"/>
              <a:gd name="connsiteY0" fmla="*/ 0 h 994831"/>
              <a:gd name="connsiteX1" fmla="*/ 0 w 2129272"/>
              <a:gd name="connsiteY1" fmla="*/ 434171 h 994831"/>
              <a:gd name="connsiteX0" fmla="*/ 4273974 w 4274680"/>
              <a:gd name="connsiteY0" fmla="*/ 82296 h 706664"/>
              <a:gd name="connsiteX1" fmla="*/ 0 w 4274680"/>
              <a:gd name="connsiteY1" fmla="*/ 0 h 706664"/>
              <a:gd name="connsiteX0" fmla="*/ 4273974 w 4273974"/>
              <a:gd name="connsiteY0" fmla="*/ 82296 h 913651"/>
              <a:gd name="connsiteX1" fmla="*/ 0 w 4273974"/>
              <a:gd name="connsiteY1" fmla="*/ 0 h 913651"/>
              <a:gd name="connsiteX0" fmla="*/ 4273974 w 4273974"/>
              <a:gd name="connsiteY0" fmla="*/ 82296 h 842656"/>
              <a:gd name="connsiteX1" fmla="*/ 0 w 4273974"/>
              <a:gd name="connsiteY1" fmla="*/ 0 h 842656"/>
            </a:gdLst>
            <a:ahLst/>
            <a:cxnLst>
              <a:cxn ang="0">
                <a:pos x="connsiteX0" y="connsiteY0"/>
              </a:cxn>
              <a:cxn ang="0">
                <a:pos x="connsiteX1" y="connsiteY1"/>
              </a:cxn>
            </a:cxnLst>
            <a:rect l="l" t="t" r="r" b="b"/>
            <a:pathLst>
              <a:path w="4273974" h="842656">
                <a:moveTo>
                  <a:pt x="4273974" y="82296"/>
                </a:moveTo>
                <a:cubicBezTo>
                  <a:pt x="4166278" y="1076960"/>
                  <a:pt x="2294467" y="1142661"/>
                  <a:pt x="0" y="0"/>
                </a:cubicBezTo>
              </a:path>
            </a:pathLst>
          </a:custGeom>
          <a:noFill/>
          <a:ln w="19050">
            <a:solidFill>
              <a:srgbClr val="FF0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73CF60F8-013A-EDDF-1D92-AEE53A85706B}"/>
              </a:ext>
            </a:extLst>
          </p:cNvPr>
          <p:cNvCxnSpPr>
            <a:cxnSpLocks/>
            <a:endCxn id="12" idx="2"/>
          </p:cNvCxnSpPr>
          <p:nvPr/>
        </p:nvCxnSpPr>
        <p:spPr>
          <a:xfrm>
            <a:off x="6855023" y="3653558"/>
            <a:ext cx="1213480" cy="1928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50BF78-7466-5E1E-7ACF-A357F41AC08C}"/>
              </a:ext>
            </a:extLst>
          </p:cNvPr>
          <p:cNvCxnSpPr>
            <a:cxnSpLocks/>
            <a:stCxn id="28" idx="2"/>
          </p:cNvCxnSpPr>
          <p:nvPr/>
        </p:nvCxnSpPr>
        <p:spPr>
          <a:xfrm>
            <a:off x="8452084" y="3160638"/>
            <a:ext cx="9225" cy="1050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F296732E-27D5-EBF1-7DB2-4FEC0717A06D}"/>
              </a:ext>
            </a:extLst>
          </p:cNvPr>
          <p:cNvSpPr/>
          <p:nvPr/>
        </p:nvSpPr>
        <p:spPr>
          <a:xfrm>
            <a:off x="6963484" y="3552089"/>
            <a:ext cx="953465" cy="2459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3">
            <a:extLst>
              <a:ext uri="{FF2B5EF4-FFF2-40B4-BE49-F238E27FC236}">
                <a16:creationId xmlns:a16="http://schemas.microsoft.com/office/drawing/2014/main" id="{29A0D7DC-238C-E4A5-416B-BA56CC658E7D}"/>
              </a:ext>
            </a:extLst>
          </p:cNvPr>
          <p:cNvSpPr txBox="1">
            <a:spLocks/>
          </p:cNvSpPr>
          <p:nvPr/>
        </p:nvSpPr>
        <p:spPr>
          <a:xfrm>
            <a:off x="6890903" y="3514155"/>
            <a:ext cx="1100831" cy="31736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400" dirty="0">
                <a:solidFill>
                  <a:schemeClr val="tx1">
                    <a:lumMod val="85000"/>
                    <a:lumOff val="15000"/>
                  </a:schemeClr>
                </a:solidFill>
                <a:latin typeface="Sofia Pro" pitchFamily="2" charset="0"/>
              </a:rPr>
              <a:t>Probability</a:t>
            </a:r>
          </a:p>
        </p:txBody>
      </p:sp>
      <p:cxnSp>
        <p:nvCxnSpPr>
          <p:cNvPr id="42" name="Straight Connector 41">
            <a:extLst>
              <a:ext uri="{FF2B5EF4-FFF2-40B4-BE49-F238E27FC236}">
                <a16:creationId xmlns:a16="http://schemas.microsoft.com/office/drawing/2014/main" id="{A18ED881-CB13-CC35-E900-717E5FD9389D}"/>
              </a:ext>
            </a:extLst>
          </p:cNvPr>
          <p:cNvCxnSpPr>
            <a:cxnSpLocks/>
            <a:stCxn id="12" idx="6"/>
          </p:cNvCxnSpPr>
          <p:nvPr/>
        </p:nvCxnSpPr>
        <p:spPr>
          <a:xfrm>
            <a:off x="8875644" y="3672840"/>
            <a:ext cx="261583" cy="0"/>
          </a:xfrm>
          <a:prstGeom prst="line">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C5C8338-E3D4-3C36-A844-AC3B341F6B84}"/>
              </a:ext>
            </a:extLst>
          </p:cNvPr>
          <p:cNvCxnSpPr>
            <a:cxnSpLocks/>
          </p:cNvCxnSpPr>
          <p:nvPr/>
        </p:nvCxnSpPr>
        <p:spPr>
          <a:xfrm>
            <a:off x="9984233" y="3831521"/>
            <a:ext cx="9948" cy="12708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8F10EA8-0BF4-C5C6-3365-3EA7378EF215}"/>
              </a:ext>
            </a:extLst>
          </p:cNvPr>
          <p:cNvCxnSpPr>
            <a:cxnSpLocks/>
          </p:cNvCxnSpPr>
          <p:nvPr/>
        </p:nvCxnSpPr>
        <p:spPr>
          <a:xfrm flipH="1">
            <a:off x="2731381" y="4658189"/>
            <a:ext cx="531180" cy="77215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642475-4130-F3C1-9F71-6EBA72597807}"/>
              </a:ext>
            </a:extLst>
          </p:cNvPr>
          <p:cNvCxnSpPr>
            <a:cxnSpLocks/>
          </p:cNvCxnSpPr>
          <p:nvPr/>
        </p:nvCxnSpPr>
        <p:spPr>
          <a:xfrm>
            <a:off x="2731381" y="5209539"/>
            <a:ext cx="0" cy="3882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89095C8-899A-AA52-1803-46C0B8F68CA9}"/>
              </a:ext>
            </a:extLst>
          </p:cNvPr>
          <p:cNvCxnSpPr>
            <a:cxnSpLocks/>
          </p:cNvCxnSpPr>
          <p:nvPr/>
        </p:nvCxnSpPr>
        <p:spPr>
          <a:xfrm>
            <a:off x="6745884" y="5170420"/>
            <a:ext cx="0" cy="3882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C11F7D4-14A0-9332-9EF3-AC606033D37C}"/>
              </a:ext>
            </a:extLst>
          </p:cNvPr>
          <p:cNvCxnSpPr>
            <a:cxnSpLocks/>
          </p:cNvCxnSpPr>
          <p:nvPr/>
        </p:nvCxnSpPr>
        <p:spPr>
          <a:xfrm>
            <a:off x="9989009" y="4287953"/>
            <a:ext cx="549784" cy="52983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533D701-9BC5-2ACD-2B29-E8C777CA4373}"/>
              </a:ext>
            </a:extLst>
          </p:cNvPr>
          <p:cNvCxnSpPr>
            <a:cxnSpLocks/>
          </p:cNvCxnSpPr>
          <p:nvPr/>
        </p:nvCxnSpPr>
        <p:spPr>
          <a:xfrm>
            <a:off x="10538793" y="4613736"/>
            <a:ext cx="0" cy="3882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Picture 1" descr="A picture containing dark, gauge&#10;&#10;Description automatically generated">
            <a:extLst>
              <a:ext uri="{FF2B5EF4-FFF2-40B4-BE49-F238E27FC236}">
                <a16:creationId xmlns:a16="http://schemas.microsoft.com/office/drawing/2014/main" id="{4C3E77DE-F9C5-4AC1-E8A7-1801CBC756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614313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1000"/>
                                        <p:tgtEl>
                                          <p:spTgt spid="60"/>
                                        </p:tgtEl>
                                      </p:cBhvr>
                                    </p:animEffect>
                                    <p:anim calcmode="lin" valueType="num">
                                      <p:cBhvr>
                                        <p:cTn id="18" dur="1000" fill="hold"/>
                                        <p:tgtEl>
                                          <p:spTgt spid="60"/>
                                        </p:tgtEl>
                                        <p:attrNameLst>
                                          <p:attrName>ppt_x</p:attrName>
                                        </p:attrNameLst>
                                      </p:cBhvr>
                                      <p:tavLst>
                                        <p:tav tm="0">
                                          <p:val>
                                            <p:strVal val="#ppt_x"/>
                                          </p:val>
                                        </p:tav>
                                        <p:tav tm="100000">
                                          <p:val>
                                            <p:strVal val="#ppt_x"/>
                                          </p:val>
                                        </p:tav>
                                      </p:tavLst>
                                    </p:anim>
                                    <p:anim calcmode="lin" valueType="num">
                                      <p:cBhvr>
                                        <p:cTn id="19" dur="1000" fill="hold"/>
                                        <p:tgtEl>
                                          <p:spTgt spid="6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1000"/>
                                        <p:tgtEl>
                                          <p:spTgt spid="54"/>
                                        </p:tgtEl>
                                      </p:cBhvr>
                                    </p:animEffect>
                                    <p:anim calcmode="lin" valueType="num">
                                      <p:cBhvr>
                                        <p:cTn id="23" dur="1000" fill="hold"/>
                                        <p:tgtEl>
                                          <p:spTgt spid="54"/>
                                        </p:tgtEl>
                                        <p:attrNameLst>
                                          <p:attrName>ppt_x</p:attrName>
                                        </p:attrNameLst>
                                      </p:cBhvr>
                                      <p:tavLst>
                                        <p:tav tm="0">
                                          <p:val>
                                            <p:strVal val="#ppt_x"/>
                                          </p:val>
                                        </p:tav>
                                        <p:tav tm="100000">
                                          <p:val>
                                            <p:strVal val="#ppt_x"/>
                                          </p:val>
                                        </p:tav>
                                      </p:tavLst>
                                    </p:anim>
                                    <p:anim calcmode="lin" valueType="num">
                                      <p:cBhvr>
                                        <p:cTn id="24" dur="1000" fill="hold"/>
                                        <p:tgtEl>
                                          <p:spTgt spid="5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1000"/>
                                        <p:tgtEl>
                                          <p:spTgt spid="53"/>
                                        </p:tgtEl>
                                      </p:cBhvr>
                                    </p:animEffect>
                                    <p:anim calcmode="lin" valueType="num">
                                      <p:cBhvr>
                                        <p:cTn id="28" dur="1000" fill="hold"/>
                                        <p:tgtEl>
                                          <p:spTgt spid="53"/>
                                        </p:tgtEl>
                                        <p:attrNameLst>
                                          <p:attrName>ppt_x</p:attrName>
                                        </p:attrNameLst>
                                      </p:cBhvr>
                                      <p:tavLst>
                                        <p:tav tm="0">
                                          <p:val>
                                            <p:strVal val="#ppt_x"/>
                                          </p:val>
                                        </p:tav>
                                        <p:tav tm="100000">
                                          <p:val>
                                            <p:strVal val="#ppt_x"/>
                                          </p:val>
                                        </p:tav>
                                      </p:tavLst>
                                    </p:anim>
                                    <p:anim calcmode="lin" valueType="num">
                                      <p:cBhvr>
                                        <p:cTn id="29"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1000"/>
                                        <p:tgtEl>
                                          <p:spTgt spid="36"/>
                                        </p:tgtEl>
                                      </p:cBhvr>
                                    </p:animEffect>
                                    <p:anim calcmode="lin" valueType="num">
                                      <p:cBhvr>
                                        <p:cTn id="35" dur="1000" fill="hold"/>
                                        <p:tgtEl>
                                          <p:spTgt spid="36"/>
                                        </p:tgtEl>
                                        <p:attrNameLst>
                                          <p:attrName>ppt_x</p:attrName>
                                        </p:attrNameLst>
                                      </p:cBhvr>
                                      <p:tavLst>
                                        <p:tav tm="0">
                                          <p:val>
                                            <p:strVal val="#ppt_x"/>
                                          </p:val>
                                        </p:tav>
                                        <p:tav tm="100000">
                                          <p:val>
                                            <p:strVal val="#ppt_x"/>
                                          </p:val>
                                        </p:tav>
                                      </p:tavLst>
                                    </p:anim>
                                    <p:anim calcmode="lin" valueType="num">
                                      <p:cBhvr>
                                        <p:cTn id="36" dur="1000" fill="hold"/>
                                        <p:tgtEl>
                                          <p:spTgt spid="36"/>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fade">
                                      <p:cBhvr>
                                        <p:cTn id="39" dur="1000"/>
                                        <p:tgtEl>
                                          <p:spTgt spid="59"/>
                                        </p:tgtEl>
                                      </p:cBhvr>
                                    </p:animEffect>
                                    <p:anim calcmode="lin" valueType="num">
                                      <p:cBhvr>
                                        <p:cTn id="40" dur="1000" fill="hold"/>
                                        <p:tgtEl>
                                          <p:spTgt spid="59"/>
                                        </p:tgtEl>
                                        <p:attrNameLst>
                                          <p:attrName>ppt_x</p:attrName>
                                        </p:attrNameLst>
                                      </p:cBhvr>
                                      <p:tavLst>
                                        <p:tav tm="0">
                                          <p:val>
                                            <p:strVal val="#ppt_x"/>
                                          </p:val>
                                        </p:tav>
                                        <p:tav tm="100000">
                                          <p:val>
                                            <p:strVal val="#ppt_x"/>
                                          </p:val>
                                        </p:tav>
                                      </p:tavLst>
                                    </p:anim>
                                    <p:anim calcmode="lin" valueType="num">
                                      <p:cBhvr>
                                        <p:cTn id="41" dur="1000" fill="hold"/>
                                        <p:tgtEl>
                                          <p:spTgt spid="59"/>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fade">
                                      <p:cBhvr>
                                        <p:cTn id="44" dur="1000"/>
                                        <p:tgtEl>
                                          <p:spTgt spid="52"/>
                                        </p:tgtEl>
                                      </p:cBhvr>
                                    </p:animEffect>
                                    <p:anim calcmode="lin" valueType="num">
                                      <p:cBhvr>
                                        <p:cTn id="45" dur="1000" fill="hold"/>
                                        <p:tgtEl>
                                          <p:spTgt spid="52"/>
                                        </p:tgtEl>
                                        <p:attrNameLst>
                                          <p:attrName>ppt_x</p:attrName>
                                        </p:attrNameLst>
                                      </p:cBhvr>
                                      <p:tavLst>
                                        <p:tav tm="0">
                                          <p:val>
                                            <p:strVal val="#ppt_x"/>
                                          </p:val>
                                        </p:tav>
                                        <p:tav tm="100000">
                                          <p:val>
                                            <p:strVal val="#ppt_x"/>
                                          </p:val>
                                        </p:tav>
                                      </p:tavLst>
                                    </p:anim>
                                    <p:anim calcmode="lin" valueType="num">
                                      <p:cBhvr>
                                        <p:cTn id="46" dur="1000" fill="hold"/>
                                        <p:tgtEl>
                                          <p:spTgt spid="52"/>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1000"/>
                                        <p:tgtEl>
                                          <p:spTgt spid="33"/>
                                        </p:tgtEl>
                                      </p:cBhvr>
                                    </p:animEffect>
                                    <p:anim calcmode="lin" valueType="num">
                                      <p:cBhvr>
                                        <p:cTn id="50" dur="1000" fill="hold"/>
                                        <p:tgtEl>
                                          <p:spTgt spid="33"/>
                                        </p:tgtEl>
                                        <p:attrNameLst>
                                          <p:attrName>ppt_x</p:attrName>
                                        </p:attrNameLst>
                                      </p:cBhvr>
                                      <p:tavLst>
                                        <p:tav tm="0">
                                          <p:val>
                                            <p:strVal val="#ppt_x"/>
                                          </p:val>
                                        </p:tav>
                                        <p:tav tm="100000">
                                          <p:val>
                                            <p:strVal val="#ppt_x"/>
                                          </p:val>
                                        </p:tav>
                                      </p:tavLst>
                                    </p:anim>
                                    <p:anim calcmode="lin" valueType="num">
                                      <p:cBhvr>
                                        <p:cTn id="51"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1"/>
                                        </p:tgtEl>
                                        <p:attrNameLst>
                                          <p:attrName>style.visibility</p:attrName>
                                        </p:attrNameLst>
                                      </p:cBhvr>
                                      <p:to>
                                        <p:strVal val="visible"/>
                                      </p:to>
                                    </p:set>
                                    <p:animEffect transition="in" filter="fade">
                                      <p:cBhvr>
                                        <p:cTn id="56" dur="1000"/>
                                        <p:tgtEl>
                                          <p:spTgt spid="31"/>
                                        </p:tgtEl>
                                      </p:cBhvr>
                                    </p:animEffect>
                                    <p:anim calcmode="lin" valueType="num">
                                      <p:cBhvr>
                                        <p:cTn id="57" dur="1000" fill="hold"/>
                                        <p:tgtEl>
                                          <p:spTgt spid="31"/>
                                        </p:tgtEl>
                                        <p:attrNameLst>
                                          <p:attrName>ppt_x</p:attrName>
                                        </p:attrNameLst>
                                      </p:cBhvr>
                                      <p:tavLst>
                                        <p:tav tm="0">
                                          <p:val>
                                            <p:strVal val="#ppt_x"/>
                                          </p:val>
                                        </p:tav>
                                        <p:tav tm="100000">
                                          <p:val>
                                            <p:strVal val="#ppt_x"/>
                                          </p:val>
                                        </p:tav>
                                      </p:tavLst>
                                    </p:anim>
                                    <p:anim calcmode="lin" valueType="num">
                                      <p:cBhvr>
                                        <p:cTn id="58" dur="1000" fill="hold"/>
                                        <p:tgtEl>
                                          <p:spTgt spid="3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1000"/>
                                        <p:tgtEl>
                                          <p:spTgt spid="47"/>
                                        </p:tgtEl>
                                      </p:cBhvr>
                                    </p:animEffect>
                                    <p:anim calcmode="lin" valueType="num">
                                      <p:cBhvr>
                                        <p:cTn id="62" dur="1000" fill="hold"/>
                                        <p:tgtEl>
                                          <p:spTgt spid="47"/>
                                        </p:tgtEl>
                                        <p:attrNameLst>
                                          <p:attrName>ppt_x</p:attrName>
                                        </p:attrNameLst>
                                      </p:cBhvr>
                                      <p:tavLst>
                                        <p:tav tm="0">
                                          <p:val>
                                            <p:strVal val="#ppt_x"/>
                                          </p:val>
                                        </p:tav>
                                        <p:tav tm="100000">
                                          <p:val>
                                            <p:strVal val="#ppt_x"/>
                                          </p:val>
                                        </p:tav>
                                      </p:tavLst>
                                    </p:anim>
                                    <p:anim calcmode="lin" valueType="num">
                                      <p:cBhvr>
                                        <p:cTn id="63" dur="1000" fill="hold"/>
                                        <p:tgtEl>
                                          <p:spTgt spid="47"/>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49"/>
                                        </p:tgtEl>
                                        <p:attrNameLst>
                                          <p:attrName>style.visibility</p:attrName>
                                        </p:attrNameLst>
                                      </p:cBhvr>
                                      <p:to>
                                        <p:strVal val="visible"/>
                                      </p:to>
                                    </p:set>
                                    <p:animEffect transition="in" filter="fade">
                                      <p:cBhvr>
                                        <p:cTn id="66" dur="1000"/>
                                        <p:tgtEl>
                                          <p:spTgt spid="49"/>
                                        </p:tgtEl>
                                      </p:cBhvr>
                                    </p:animEffect>
                                    <p:anim calcmode="lin" valueType="num">
                                      <p:cBhvr>
                                        <p:cTn id="67" dur="1000" fill="hold"/>
                                        <p:tgtEl>
                                          <p:spTgt spid="49"/>
                                        </p:tgtEl>
                                        <p:attrNameLst>
                                          <p:attrName>ppt_x</p:attrName>
                                        </p:attrNameLst>
                                      </p:cBhvr>
                                      <p:tavLst>
                                        <p:tav tm="0">
                                          <p:val>
                                            <p:strVal val="#ppt_x"/>
                                          </p:val>
                                        </p:tav>
                                        <p:tav tm="100000">
                                          <p:val>
                                            <p:strVal val="#ppt_x"/>
                                          </p:val>
                                        </p:tav>
                                      </p:tavLst>
                                    </p:anim>
                                    <p:anim calcmode="lin" valueType="num">
                                      <p:cBhvr>
                                        <p:cTn id="68" dur="1000" fill="hold"/>
                                        <p:tgtEl>
                                          <p:spTgt spid="49"/>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58"/>
                                        </p:tgtEl>
                                        <p:attrNameLst>
                                          <p:attrName>style.visibility</p:attrName>
                                        </p:attrNameLst>
                                      </p:cBhvr>
                                      <p:to>
                                        <p:strVal val="visible"/>
                                      </p:to>
                                    </p:set>
                                    <p:animEffect transition="in" filter="fade">
                                      <p:cBhvr>
                                        <p:cTn id="71" dur="1000"/>
                                        <p:tgtEl>
                                          <p:spTgt spid="58"/>
                                        </p:tgtEl>
                                      </p:cBhvr>
                                    </p:animEffect>
                                    <p:anim calcmode="lin" valueType="num">
                                      <p:cBhvr>
                                        <p:cTn id="72" dur="1000" fill="hold"/>
                                        <p:tgtEl>
                                          <p:spTgt spid="58"/>
                                        </p:tgtEl>
                                        <p:attrNameLst>
                                          <p:attrName>ppt_x</p:attrName>
                                        </p:attrNameLst>
                                      </p:cBhvr>
                                      <p:tavLst>
                                        <p:tav tm="0">
                                          <p:val>
                                            <p:strVal val="#ppt_x"/>
                                          </p:val>
                                        </p:tav>
                                        <p:tav tm="100000">
                                          <p:val>
                                            <p:strVal val="#ppt_x"/>
                                          </p:val>
                                        </p:tav>
                                      </p:tavLst>
                                    </p:anim>
                                    <p:anim calcmode="lin" valueType="num">
                                      <p:cBhvr>
                                        <p:cTn id="73"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2" grpId="0" animBg="1"/>
      <p:bldP spid="31" grpId="0" animBg="1"/>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E0782A-5EE9-928E-31F8-F83787846B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696" y="109728"/>
            <a:ext cx="11801856" cy="6638544"/>
          </a:xfrm>
          <a:prstGeom prst="rect">
            <a:avLst/>
          </a:prstGeom>
        </p:spPr>
      </p:pic>
      <p:pic>
        <p:nvPicPr>
          <p:cNvPr id="2" name="Picture 1" descr="A picture containing dark, gauge&#10;&#10;Description automatically generated">
            <a:extLst>
              <a:ext uri="{FF2B5EF4-FFF2-40B4-BE49-F238E27FC236}">
                <a16:creationId xmlns:a16="http://schemas.microsoft.com/office/drawing/2014/main" id="{4B4DE363-DF5B-7FDB-BCFA-E73AFB5D5E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740186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9E553D-87CC-498F-A6F4-BE873941F430}"/>
              </a:ext>
            </a:extLst>
          </p:cNvPr>
          <p:cNvPicPr>
            <a:picLocks noChangeAspect="1"/>
          </p:cNvPicPr>
          <p:nvPr/>
        </p:nvPicPr>
        <p:blipFill>
          <a:blip r:embed="rId3"/>
          <a:stretch>
            <a:fillRect/>
          </a:stretch>
        </p:blipFill>
        <p:spPr>
          <a:xfrm>
            <a:off x="2012051" y="1892620"/>
            <a:ext cx="8167897" cy="3072760"/>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5A97D8DA-1FC8-4770-8EEA-E4947515185A}"/>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a:t>
            </a:r>
            <a:r>
              <a:rPr lang="en-US" sz="1400" dirty="0">
                <a:solidFill>
                  <a:schemeClr val="tx1">
                    <a:lumMod val="65000"/>
                    <a:lumOff val="35000"/>
                  </a:schemeClr>
                </a:solidFill>
                <a:latin typeface="+mj-lt"/>
              </a:rPr>
              <a:t>https://medium.com/swlh/introduction-to-deep-learning-using-keras-and-tensorflow-part2-284746ab4442</a:t>
            </a:r>
          </a:p>
        </p:txBody>
      </p:sp>
      <p:pic>
        <p:nvPicPr>
          <p:cNvPr id="2" name="Picture 1" descr="A picture containing dark, gauge&#10;&#10;Description automatically generated">
            <a:extLst>
              <a:ext uri="{FF2B5EF4-FFF2-40B4-BE49-F238E27FC236}">
                <a16:creationId xmlns:a16="http://schemas.microsoft.com/office/drawing/2014/main" id="{8F9EFFEF-97D4-B424-6931-D38FF460AC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9300048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B75F8A9-993C-4806-9914-4A87F662E028}"/>
              </a:ext>
            </a:extLst>
          </p:cNvPr>
          <p:cNvSpPr>
            <a:spLocks noGrp="1"/>
          </p:cNvSpPr>
          <p:nvPr>
            <p:ph type="body" idx="1"/>
          </p:nvPr>
        </p:nvSpPr>
        <p:spPr>
          <a:xfrm>
            <a:off x="1024350" y="2159773"/>
            <a:ext cx="11167650" cy="596491"/>
          </a:xfrm>
        </p:spPr>
        <p:txBody>
          <a:bodyPr>
            <a:normAutofit/>
          </a:bodyPr>
          <a:lstStyle/>
          <a:p>
            <a:r>
              <a:rPr lang="en-US" sz="3200" dirty="0">
                <a:solidFill>
                  <a:schemeClr val="tx1">
                    <a:lumMod val="75000"/>
                    <a:lumOff val="25000"/>
                  </a:schemeClr>
                </a:solidFill>
                <a:latin typeface="Avenir Book" panose="02000503020000020003" pitchFamily="2" charset="0"/>
              </a:rPr>
              <a:t>1. The Big Picture</a:t>
            </a:r>
          </a:p>
        </p:txBody>
      </p:sp>
      <p:sp>
        <p:nvSpPr>
          <p:cNvPr id="6" name="Content Placeholder 4">
            <a:extLst>
              <a:ext uri="{FF2B5EF4-FFF2-40B4-BE49-F238E27FC236}">
                <a16:creationId xmlns:a16="http://schemas.microsoft.com/office/drawing/2014/main" id="{385EC8A9-EA03-45D6-BCFB-8D8D3029113C}"/>
              </a:ext>
            </a:extLst>
          </p:cNvPr>
          <p:cNvSpPr txBox="1">
            <a:spLocks/>
          </p:cNvSpPr>
          <p:nvPr/>
        </p:nvSpPr>
        <p:spPr>
          <a:xfrm>
            <a:off x="415925" y="979698"/>
            <a:ext cx="11360150" cy="82627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4000" b="1" dirty="0">
                <a:solidFill>
                  <a:schemeClr val="tx1">
                    <a:lumMod val="85000"/>
                    <a:lumOff val="15000"/>
                  </a:schemeClr>
                </a:solidFill>
                <a:latin typeface="Avenir Black" panose="02000503020000020003" pitchFamily="2" charset="0"/>
              </a:rPr>
              <a:t>Lesson Overview</a:t>
            </a:r>
          </a:p>
        </p:txBody>
      </p:sp>
      <p:sp>
        <p:nvSpPr>
          <p:cNvPr id="8" name="Text Placeholder 3">
            <a:extLst>
              <a:ext uri="{FF2B5EF4-FFF2-40B4-BE49-F238E27FC236}">
                <a16:creationId xmlns:a16="http://schemas.microsoft.com/office/drawing/2014/main" id="{801D5722-5083-4958-A1F5-DC00427023C9}"/>
              </a:ext>
            </a:extLst>
          </p:cNvPr>
          <p:cNvSpPr txBox="1">
            <a:spLocks/>
          </p:cNvSpPr>
          <p:nvPr/>
        </p:nvSpPr>
        <p:spPr>
          <a:xfrm>
            <a:off x="1019996" y="2921516"/>
            <a:ext cx="11167650"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3200" dirty="0">
                <a:solidFill>
                  <a:schemeClr val="tx1">
                    <a:lumMod val="75000"/>
                    <a:lumOff val="25000"/>
                  </a:schemeClr>
                </a:solidFill>
                <a:latin typeface="Avenir Book" panose="02000503020000020003" pitchFamily="2" charset="0"/>
              </a:rPr>
              <a:t>2. The Loss Function</a:t>
            </a:r>
          </a:p>
        </p:txBody>
      </p:sp>
      <p:sp>
        <p:nvSpPr>
          <p:cNvPr id="9" name="Text Placeholder 3">
            <a:extLst>
              <a:ext uri="{FF2B5EF4-FFF2-40B4-BE49-F238E27FC236}">
                <a16:creationId xmlns:a16="http://schemas.microsoft.com/office/drawing/2014/main" id="{0F60F083-2989-435A-A4B3-B539F03DD982}"/>
              </a:ext>
            </a:extLst>
          </p:cNvPr>
          <p:cNvSpPr txBox="1">
            <a:spLocks/>
          </p:cNvSpPr>
          <p:nvPr/>
        </p:nvSpPr>
        <p:spPr>
          <a:xfrm>
            <a:off x="1019995" y="3683259"/>
            <a:ext cx="11167649"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3200" dirty="0">
                <a:solidFill>
                  <a:schemeClr val="tx1">
                    <a:lumMod val="75000"/>
                    <a:lumOff val="25000"/>
                  </a:schemeClr>
                </a:solidFill>
                <a:latin typeface="Avenir Book" panose="02000503020000020003" pitchFamily="2" charset="0"/>
              </a:rPr>
              <a:t>3. A Race to the Bottom</a:t>
            </a:r>
          </a:p>
        </p:txBody>
      </p:sp>
      <p:sp>
        <p:nvSpPr>
          <p:cNvPr id="11" name="Text Placeholder 3">
            <a:extLst>
              <a:ext uri="{FF2B5EF4-FFF2-40B4-BE49-F238E27FC236}">
                <a16:creationId xmlns:a16="http://schemas.microsoft.com/office/drawing/2014/main" id="{B4241E03-233F-44C1-9097-A7E3C13353EC}"/>
              </a:ext>
            </a:extLst>
          </p:cNvPr>
          <p:cNvSpPr txBox="1">
            <a:spLocks/>
          </p:cNvSpPr>
          <p:nvPr/>
        </p:nvSpPr>
        <p:spPr>
          <a:xfrm>
            <a:off x="1019996" y="4445002"/>
            <a:ext cx="11167648"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3200" dirty="0">
                <a:solidFill>
                  <a:schemeClr val="tx1">
                    <a:lumMod val="75000"/>
                    <a:lumOff val="25000"/>
                  </a:schemeClr>
                </a:solidFill>
                <a:latin typeface="Avenir Book" panose="02000503020000020003" pitchFamily="2" charset="0"/>
              </a:rPr>
              <a:t>4. Optimizers</a:t>
            </a:r>
          </a:p>
        </p:txBody>
      </p:sp>
      <p:pic>
        <p:nvPicPr>
          <p:cNvPr id="2" name="Picture 1" descr="A picture containing dark, gauge&#10;&#10;Description automatically generated">
            <a:extLst>
              <a:ext uri="{FF2B5EF4-FFF2-40B4-BE49-F238E27FC236}">
                <a16:creationId xmlns:a16="http://schemas.microsoft.com/office/drawing/2014/main" id="{2EF3A4F7-3883-2D7E-E55B-E3CEF2ECA7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526856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8" grpId="0"/>
      <p:bldP spid="9"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C82B2FA-DB39-467C-9DC1-245874DCBCF1}"/>
              </a:ext>
            </a:extLst>
          </p:cNvPr>
          <p:cNvSpPr>
            <a:spLocks noGrp="1"/>
          </p:cNvSpPr>
          <p:nvPr>
            <p:ph idx="1"/>
          </p:nvPr>
        </p:nvSpPr>
        <p:spPr>
          <a:xfrm>
            <a:off x="812801" y="1033938"/>
            <a:ext cx="10540999" cy="4790124"/>
          </a:xfrm>
        </p:spPr>
        <p:txBody>
          <a:bodyPr>
            <a:normAutofit fontScale="92500" lnSpcReduction="20000"/>
          </a:bodyPr>
          <a:lstStyle/>
          <a:p>
            <a:endParaRPr lang="en-US" sz="3200" dirty="0">
              <a:latin typeface="Avenir" panose="02000503020000020003" pitchFamily="2" charset="0"/>
            </a:endParaRPr>
          </a:p>
          <a:p>
            <a:r>
              <a:rPr lang="en-US" sz="3200" dirty="0">
                <a:solidFill>
                  <a:schemeClr val="tx1">
                    <a:lumMod val="75000"/>
                    <a:lumOff val="25000"/>
                  </a:schemeClr>
                </a:solidFill>
                <a:latin typeface="Avenir" panose="02000503020000020003" pitchFamily="2" charset="0"/>
              </a:rPr>
              <a:t> Error (Loss) Function</a:t>
            </a:r>
          </a:p>
          <a:p>
            <a:endParaRPr lang="en-US" sz="3200" dirty="0">
              <a:solidFill>
                <a:schemeClr val="tx1">
                  <a:lumMod val="75000"/>
                  <a:lumOff val="25000"/>
                </a:schemeClr>
              </a:solidFill>
              <a:latin typeface="Avenir" panose="02000503020000020003" pitchFamily="2" charset="0"/>
            </a:endParaRPr>
          </a:p>
          <a:p>
            <a:r>
              <a:rPr lang="en-US" sz="3200" dirty="0">
                <a:solidFill>
                  <a:schemeClr val="tx1">
                    <a:lumMod val="75000"/>
                    <a:lumOff val="25000"/>
                  </a:schemeClr>
                </a:solidFill>
                <a:latin typeface="Avenir" panose="02000503020000020003" pitchFamily="2" charset="0"/>
              </a:rPr>
              <a:t> Gradient Descent &amp; Partial Derivatives</a:t>
            </a:r>
          </a:p>
          <a:p>
            <a:pPr marL="0" indent="0">
              <a:buNone/>
            </a:pPr>
            <a:endParaRPr lang="en-US" sz="3200" dirty="0">
              <a:solidFill>
                <a:schemeClr val="tx1">
                  <a:lumMod val="75000"/>
                  <a:lumOff val="25000"/>
                </a:schemeClr>
              </a:solidFill>
              <a:latin typeface="Avenir" panose="02000503020000020003" pitchFamily="2" charset="0"/>
            </a:endParaRPr>
          </a:p>
          <a:p>
            <a:r>
              <a:rPr lang="en-US" sz="3200" dirty="0">
                <a:solidFill>
                  <a:schemeClr val="tx1">
                    <a:lumMod val="75000"/>
                    <a:lumOff val="25000"/>
                  </a:schemeClr>
                </a:solidFill>
                <a:latin typeface="Avenir" panose="02000503020000020003" pitchFamily="2" charset="0"/>
              </a:rPr>
              <a:t> Complex Gradients</a:t>
            </a:r>
          </a:p>
          <a:p>
            <a:endParaRPr lang="en-US" sz="3200" dirty="0">
              <a:solidFill>
                <a:schemeClr val="tx1">
                  <a:lumMod val="75000"/>
                  <a:lumOff val="25000"/>
                </a:schemeClr>
              </a:solidFill>
              <a:latin typeface="Avenir" panose="02000503020000020003" pitchFamily="2" charset="0"/>
            </a:endParaRPr>
          </a:p>
          <a:p>
            <a:r>
              <a:rPr lang="en-US" sz="3200" dirty="0">
                <a:solidFill>
                  <a:schemeClr val="tx1">
                    <a:lumMod val="75000"/>
                    <a:lumOff val="25000"/>
                  </a:schemeClr>
                </a:solidFill>
                <a:latin typeface="Avenir" panose="02000503020000020003" pitchFamily="2" charset="0"/>
              </a:rPr>
              <a:t> Optimizers</a:t>
            </a:r>
          </a:p>
          <a:p>
            <a:endParaRPr lang="en-US" sz="3200" dirty="0">
              <a:solidFill>
                <a:schemeClr val="tx1">
                  <a:lumMod val="75000"/>
                  <a:lumOff val="25000"/>
                </a:schemeClr>
              </a:solidFill>
              <a:latin typeface="Avenir" panose="02000503020000020003" pitchFamily="2" charset="0"/>
            </a:endParaRPr>
          </a:p>
          <a:p>
            <a:r>
              <a:rPr lang="en-US" sz="3200" dirty="0">
                <a:solidFill>
                  <a:schemeClr val="tx1">
                    <a:lumMod val="75000"/>
                    <a:lumOff val="25000"/>
                  </a:schemeClr>
                </a:solidFill>
                <a:latin typeface="Avenir" panose="02000503020000020003" pitchFamily="2" charset="0"/>
              </a:rPr>
              <a:t> Chain Rule</a:t>
            </a:r>
          </a:p>
        </p:txBody>
      </p:sp>
      <p:sp>
        <p:nvSpPr>
          <p:cNvPr id="3" name="Title 4">
            <a:extLst>
              <a:ext uri="{FF2B5EF4-FFF2-40B4-BE49-F238E27FC236}">
                <a16:creationId xmlns:a16="http://schemas.microsoft.com/office/drawing/2014/main" id="{8ADCD547-C091-45A4-9127-CC0044D81745}"/>
              </a:ext>
            </a:extLst>
          </p:cNvPr>
          <p:cNvSpPr>
            <a:spLocks noGrp="1"/>
          </p:cNvSpPr>
          <p:nvPr>
            <p:ph type="title"/>
          </p:nvPr>
        </p:nvSpPr>
        <p:spPr>
          <a:xfrm>
            <a:off x="812802" y="365126"/>
            <a:ext cx="10540998" cy="1325563"/>
          </a:xfrm>
        </p:spPr>
        <p:txBody>
          <a:bodyPr>
            <a:normAutofit/>
          </a:bodyPr>
          <a:lstStyle/>
          <a:p>
            <a:pPr algn="ctr"/>
            <a:r>
              <a:rPr lang="en-US" sz="4000" b="1" dirty="0">
                <a:solidFill>
                  <a:schemeClr val="tx1">
                    <a:lumMod val="65000"/>
                    <a:lumOff val="35000"/>
                  </a:schemeClr>
                </a:solidFill>
                <a:latin typeface="Avenir Black" panose="02000503020000020003" pitchFamily="2" charset="0"/>
              </a:rPr>
              <a:t>Summary</a:t>
            </a:r>
          </a:p>
        </p:txBody>
      </p:sp>
      <p:pic>
        <p:nvPicPr>
          <p:cNvPr id="2" name="Picture 1" descr="A picture containing dark, gauge&#10;&#10;Description automatically generated">
            <a:extLst>
              <a:ext uri="{FF2B5EF4-FFF2-40B4-BE49-F238E27FC236}">
                <a16:creationId xmlns:a16="http://schemas.microsoft.com/office/drawing/2014/main" id="{BDF6C87E-A8B0-8396-0A20-A7F6D76F27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3975342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8D12608-18B4-4935-A051-D1A1193F0AD7}"/>
              </a:ext>
            </a:extLst>
          </p:cNvPr>
          <p:cNvSpPr txBox="1">
            <a:spLocks/>
          </p:cNvSpPr>
          <p:nvPr/>
        </p:nvSpPr>
        <p:spPr>
          <a:xfrm>
            <a:off x="0" y="2870859"/>
            <a:ext cx="12192000" cy="1116281"/>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br>
              <a:rPr lang="en-US" sz="3600" b="1" dirty="0">
                <a:solidFill>
                  <a:schemeClr val="tx1">
                    <a:lumMod val="85000"/>
                    <a:lumOff val="15000"/>
                  </a:schemeClr>
                </a:solidFill>
                <a:latin typeface="Avenir" panose="02000503020000020003" pitchFamily="2" charset="0"/>
              </a:rPr>
            </a:br>
            <a:r>
              <a:rPr lang="en-US" sz="3600" b="1" dirty="0">
                <a:solidFill>
                  <a:schemeClr val="tx1">
                    <a:lumMod val="85000"/>
                    <a:lumOff val="15000"/>
                  </a:schemeClr>
                </a:solidFill>
                <a:latin typeface="Avenir" panose="02000503020000020003" pitchFamily="2" charset="0"/>
              </a:rPr>
              <a:t>(</a:t>
            </a:r>
            <a:r>
              <a:rPr lang="en-US" sz="3600" b="1" dirty="0">
                <a:solidFill>
                  <a:schemeClr val="tx1">
                    <a:lumMod val="85000"/>
                    <a:lumOff val="15000"/>
                  </a:schemeClr>
                </a:solidFill>
                <a:effectLst/>
                <a:latin typeface="Avenir" panose="02000503020000020003" pitchFamily="2" charset="0"/>
              </a:rPr>
              <a:t>MNIST Exercise</a:t>
            </a:r>
            <a:r>
              <a:rPr lang="en-US" sz="3600" b="1" dirty="0">
                <a:solidFill>
                  <a:schemeClr val="tx1">
                    <a:lumMod val="85000"/>
                    <a:lumOff val="15000"/>
                  </a:schemeClr>
                </a:solidFill>
                <a:latin typeface="Avenir" panose="02000503020000020003" pitchFamily="2" charset="0"/>
              </a:rPr>
              <a:t>)</a:t>
            </a:r>
          </a:p>
          <a:p>
            <a:pPr algn="ctr"/>
            <a:r>
              <a:rPr lang="en-US" sz="3200" b="1" dirty="0">
                <a:solidFill>
                  <a:schemeClr val="tx1">
                    <a:lumMod val="85000"/>
                    <a:lumOff val="15000"/>
                  </a:schemeClr>
                </a:solidFill>
                <a:latin typeface="Avenir" panose="02000503020000020003" pitchFamily="2" charset="0"/>
              </a:rPr>
              <a:t>03.2_mnist_classifier.ipynb</a:t>
            </a:r>
            <a:endParaRPr lang="en-US" sz="3200" b="1" dirty="0">
              <a:solidFill>
                <a:schemeClr val="tx1">
                  <a:lumMod val="85000"/>
                  <a:lumOff val="15000"/>
                </a:schemeClr>
              </a:solidFill>
              <a:latin typeface="Avenir" panose="02000503020000020003" pitchFamily="2" charset="0"/>
              <a:cs typeface="Segoe UI Light" panose="020B0502040204020203" pitchFamily="34" charset="0"/>
            </a:endParaRPr>
          </a:p>
        </p:txBody>
      </p:sp>
      <p:grpSp>
        <p:nvGrpSpPr>
          <p:cNvPr id="2" name="Group 1">
            <a:extLst>
              <a:ext uri="{FF2B5EF4-FFF2-40B4-BE49-F238E27FC236}">
                <a16:creationId xmlns:a16="http://schemas.microsoft.com/office/drawing/2014/main" id="{D0705012-939D-3616-0D72-DC9A62C17C14}"/>
              </a:ext>
            </a:extLst>
          </p:cNvPr>
          <p:cNvGrpSpPr/>
          <p:nvPr/>
        </p:nvGrpSpPr>
        <p:grpSpPr>
          <a:xfrm>
            <a:off x="-116541" y="559959"/>
            <a:ext cx="3088342" cy="805143"/>
            <a:chOff x="-116541" y="559959"/>
            <a:chExt cx="3088342" cy="805143"/>
          </a:xfrm>
        </p:grpSpPr>
        <p:sp>
          <p:nvSpPr>
            <p:cNvPr id="3" name="Pentagon 2">
              <a:extLst>
                <a:ext uri="{FF2B5EF4-FFF2-40B4-BE49-F238E27FC236}">
                  <a16:creationId xmlns:a16="http://schemas.microsoft.com/office/drawing/2014/main" id="{0B96A396-012A-599A-DF22-6DF4625E9B6D}"/>
                </a:ext>
              </a:extLst>
            </p:cNvPr>
            <p:cNvSpPr/>
            <p:nvPr/>
          </p:nvSpPr>
          <p:spPr>
            <a:xfrm>
              <a:off x="-13447" y="559959"/>
              <a:ext cx="2985248" cy="805143"/>
            </a:xfrm>
            <a:prstGeom prst="homePlate">
              <a:avLst/>
            </a:prstGeom>
            <a:solidFill>
              <a:srgbClr val="5A5AA8"/>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54E48-A0E5-8FFB-D541-3804DBFDD01A}"/>
                </a:ext>
              </a:extLst>
            </p:cNvPr>
            <p:cNvSpPr txBox="1"/>
            <p:nvPr/>
          </p:nvSpPr>
          <p:spPr>
            <a:xfrm>
              <a:off x="-116541" y="714367"/>
              <a:ext cx="3074895" cy="553998"/>
            </a:xfrm>
            <a:prstGeom prst="rect">
              <a:avLst/>
            </a:prstGeom>
            <a:noFill/>
          </p:spPr>
          <p:txBody>
            <a:bodyPr wrap="square" rtlCol="0">
              <a:spAutoFit/>
            </a:bodyPr>
            <a:lstStyle/>
            <a:p>
              <a:pPr algn="ctr"/>
              <a:r>
                <a:rPr lang="en-US" sz="3000" dirty="0">
                  <a:solidFill>
                    <a:schemeClr val="bg1"/>
                  </a:solidFill>
                  <a:latin typeface="Avenir Medium" panose="02000503020000020003" pitchFamily="2" charset="0"/>
                  <a:cs typeface="Futura Medium" panose="020B0602020204020303" pitchFamily="34" charset="-79"/>
                </a:rPr>
                <a:t>Exercise</a:t>
              </a:r>
            </a:p>
          </p:txBody>
        </p:sp>
      </p:grpSp>
      <p:pic>
        <p:nvPicPr>
          <p:cNvPr id="5" name="Picture 4" descr="A picture containing dark, gauge&#10;&#10;Description automatically generated">
            <a:extLst>
              <a:ext uri="{FF2B5EF4-FFF2-40B4-BE49-F238E27FC236}">
                <a16:creationId xmlns:a16="http://schemas.microsoft.com/office/drawing/2014/main" id="{B9F04AAC-9802-6F99-8423-1608C3DE0C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994788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dark, gauge&#10;&#10;Description automatically generated">
            <a:extLst>
              <a:ext uri="{FF2B5EF4-FFF2-40B4-BE49-F238E27FC236}">
                <a16:creationId xmlns:a16="http://schemas.microsoft.com/office/drawing/2014/main" id="{78824176-F838-F5A1-3C0B-84836CB5E4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1285304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471178-22C0-0F89-A70C-AB365BA580BD}"/>
              </a:ext>
            </a:extLst>
          </p:cNvPr>
          <p:cNvGrpSpPr/>
          <p:nvPr/>
        </p:nvGrpSpPr>
        <p:grpSpPr>
          <a:xfrm>
            <a:off x="3345841" y="225579"/>
            <a:ext cx="4972164" cy="6060231"/>
            <a:chOff x="3345841" y="225579"/>
            <a:chExt cx="4972164" cy="6060231"/>
          </a:xfrm>
        </p:grpSpPr>
        <p:sp>
          <p:nvSpPr>
            <p:cNvPr id="3" name="Text Placeholder 3">
              <a:extLst>
                <a:ext uri="{FF2B5EF4-FFF2-40B4-BE49-F238E27FC236}">
                  <a16:creationId xmlns:a16="http://schemas.microsoft.com/office/drawing/2014/main" id="{0C8953E2-6078-F795-7250-14CAF5E89697}"/>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5" name="Text Placeholder 3">
              <a:extLst>
                <a:ext uri="{FF2B5EF4-FFF2-40B4-BE49-F238E27FC236}">
                  <a16:creationId xmlns:a16="http://schemas.microsoft.com/office/drawing/2014/main" id="{1E2C44EC-1B2B-55EB-EA0E-798B3D454323}"/>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6" name="Text Placeholder 3">
              <a:extLst>
                <a:ext uri="{FF2B5EF4-FFF2-40B4-BE49-F238E27FC236}">
                  <a16:creationId xmlns:a16="http://schemas.microsoft.com/office/drawing/2014/main" id="{3E8E75A6-93FC-8686-6FA4-4E76C27D202E}"/>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7" name="Freeform 6">
              <a:extLst>
                <a:ext uri="{FF2B5EF4-FFF2-40B4-BE49-F238E27FC236}">
                  <a16:creationId xmlns:a16="http://schemas.microsoft.com/office/drawing/2014/main" id="{C2DD5515-160D-CAC8-59F9-61B420E84D0A}"/>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34EBD48F-5C87-114C-0301-1FE937C69D89}"/>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93CF90DF-40E1-AE98-424E-B328025BA698}"/>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7ABFB66-11E1-EFC1-1E68-14B623394818}"/>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D29B7BF-3D28-D6B2-F37A-3145182E7C2C}"/>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4E9699C-8438-EF40-1C32-AFE7ACE4A4C4}"/>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67E497B-1EC3-771A-34DD-56566748B2DB}"/>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8E0FD06-6D17-B9B0-ED94-D0D9EFA20CB3}"/>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D5DDF5A-B92A-76C7-ECD6-A664BD69A9EB}"/>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40A8EE2-6096-8805-673D-EE3B79F96462}"/>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 Placeholder 3">
              <a:extLst>
                <a:ext uri="{FF2B5EF4-FFF2-40B4-BE49-F238E27FC236}">
                  <a16:creationId xmlns:a16="http://schemas.microsoft.com/office/drawing/2014/main" id="{642058C5-0159-5F11-5BA7-EE5993B5989B}"/>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15" name="Freeform 14">
              <a:extLst>
                <a:ext uri="{FF2B5EF4-FFF2-40B4-BE49-F238E27FC236}">
                  <a16:creationId xmlns:a16="http://schemas.microsoft.com/office/drawing/2014/main" id="{D350B07D-C353-50B4-3229-65F9E623C3D7}"/>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FD1E0BA9-545B-EB52-6418-AF436BF95FF9}"/>
                </a:ext>
              </a:extLst>
            </p:cNvPr>
            <p:cNvGrpSpPr/>
            <p:nvPr/>
          </p:nvGrpSpPr>
          <p:grpSpPr>
            <a:xfrm rot="5400000" flipH="1">
              <a:off x="5877866" y="-229563"/>
              <a:ext cx="1678794" cy="3201484"/>
              <a:chOff x="3674532" y="2641377"/>
              <a:chExt cx="1678794" cy="3201484"/>
            </a:xfrm>
          </p:grpSpPr>
          <p:cxnSp>
            <p:nvCxnSpPr>
              <p:cNvPr id="23" name="Straight Connector 22">
                <a:extLst>
                  <a:ext uri="{FF2B5EF4-FFF2-40B4-BE49-F238E27FC236}">
                    <a16:creationId xmlns:a16="http://schemas.microsoft.com/office/drawing/2014/main" id="{1BDAE576-E0CE-E32D-2B35-F3B5D3B65F26}"/>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92C8C5D-7D79-9352-0223-17A30F2EBA0D}"/>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A52320F-8C52-9544-6575-F5755913D077}"/>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78FE365-1DED-BC2A-5039-25F9113C2B8E}"/>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B8B8B1E-FB50-80D4-E8EE-7A73BF47A44E}"/>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FC244E-5691-73DC-7020-A7F6540A86C4}"/>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FF1E3CC-EB3F-C007-1296-3915DE049A76}"/>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EDB3BC8-67E6-AF8E-FD03-1E8F97E6CEA2}"/>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 name="!!x3">
            <a:extLst>
              <a:ext uri="{FF2B5EF4-FFF2-40B4-BE49-F238E27FC236}">
                <a16:creationId xmlns:a16="http://schemas.microsoft.com/office/drawing/2014/main" id="{CF113F07-0B27-3949-BDFB-EA8E40922A7E}"/>
              </a:ext>
            </a:extLst>
          </p:cNvPr>
          <p:cNvSpPr/>
          <p:nvPr/>
        </p:nvSpPr>
        <p:spPr>
          <a:xfrm>
            <a:off x="5334577" y="1839345"/>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2715AE7A-4320-0D4B-9486-8ED4A86A605F}"/>
              </a:ext>
            </a:extLst>
          </p:cNvPr>
          <p:cNvCxnSpPr/>
          <p:nvPr/>
        </p:nvCxnSpPr>
        <p:spPr>
          <a:xfrm flipV="1">
            <a:off x="5575534" y="1454527"/>
            <a:ext cx="0" cy="566928"/>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57D89490-CD53-4A4D-BF38-9CAC027EC26A}"/>
              </a:ext>
            </a:extLst>
          </p:cNvPr>
          <p:cNvSpPr/>
          <p:nvPr/>
        </p:nvSpPr>
        <p:spPr>
          <a:xfrm rot="18986712">
            <a:off x="4833366" y="1390213"/>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
            <a:extLst>
              <a:ext uri="{FF2B5EF4-FFF2-40B4-BE49-F238E27FC236}">
                <a16:creationId xmlns:a16="http://schemas.microsoft.com/office/drawing/2014/main" id="{AA74A90B-F189-5D45-B383-73CFB42AB746}"/>
              </a:ext>
            </a:extLst>
          </p:cNvPr>
          <p:cNvCxnSpPr>
            <a:cxnSpLocks/>
          </p:cNvCxnSpPr>
          <p:nvPr/>
        </p:nvCxnSpPr>
        <p:spPr>
          <a:xfrm flipV="1">
            <a:off x="5268709" y="2825646"/>
            <a:ext cx="0" cy="2839144"/>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x2">
            <a:extLst>
              <a:ext uri="{FF2B5EF4-FFF2-40B4-BE49-F238E27FC236}">
                <a16:creationId xmlns:a16="http://schemas.microsoft.com/office/drawing/2014/main" id="{75F043DB-BA1C-3746-9B58-E521860427C2}"/>
              </a:ext>
            </a:extLst>
          </p:cNvPr>
          <p:cNvSpPr/>
          <p:nvPr/>
        </p:nvSpPr>
        <p:spPr>
          <a:xfrm>
            <a:off x="5027752"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1" name="!!x1">
            <a:extLst>
              <a:ext uri="{FF2B5EF4-FFF2-40B4-BE49-F238E27FC236}">
                <a16:creationId xmlns:a16="http://schemas.microsoft.com/office/drawing/2014/main" id="{B57AE14B-8290-0045-AE65-161B973EA14D}"/>
              </a:ext>
            </a:extLst>
          </p:cNvPr>
          <p:cNvSpPr/>
          <p:nvPr/>
        </p:nvSpPr>
        <p:spPr>
          <a:xfrm>
            <a:off x="5035248" y="2572357"/>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4" name="Straight Arrow Connector 3">
            <a:extLst>
              <a:ext uri="{FF2B5EF4-FFF2-40B4-BE49-F238E27FC236}">
                <a16:creationId xmlns:a16="http://schemas.microsoft.com/office/drawing/2014/main" id="{338A7FCE-5558-4E48-B607-0A6E0E29C22F}"/>
              </a:ext>
            </a:extLst>
          </p:cNvPr>
          <p:cNvCxnSpPr>
            <a:cxnSpLocks/>
          </p:cNvCxnSpPr>
          <p:nvPr/>
        </p:nvCxnSpPr>
        <p:spPr>
          <a:xfrm flipH="1">
            <a:off x="5474041" y="2273759"/>
            <a:ext cx="65868" cy="338814"/>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 name="Picture 8" descr="A picture containing dark, gauge&#10;&#10;Description automatically generated">
            <a:extLst>
              <a:ext uri="{FF2B5EF4-FFF2-40B4-BE49-F238E27FC236}">
                <a16:creationId xmlns:a16="http://schemas.microsoft.com/office/drawing/2014/main" id="{86DC47F3-C459-68AF-EB5A-519F55CEEB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004353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C3A9E53B-B5EE-FC64-02E2-D199F77C41E2}"/>
              </a:ext>
            </a:extLst>
          </p:cNvPr>
          <p:cNvGrpSpPr/>
          <p:nvPr/>
        </p:nvGrpSpPr>
        <p:grpSpPr>
          <a:xfrm>
            <a:off x="3345841" y="225579"/>
            <a:ext cx="4972164" cy="6060231"/>
            <a:chOff x="3345841" y="225579"/>
            <a:chExt cx="4972164" cy="6060231"/>
          </a:xfrm>
        </p:grpSpPr>
        <p:sp>
          <p:nvSpPr>
            <p:cNvPr id="35" name="Text Placeholder 3">
              <a:extLst>
                <a:ext uri="{FF2B5EF4-FFF2-40B4-BE49-F238E27FC236}">
                  <a16:creationId xmlns:a16="http://schemas.microsoft.com/office/drawing/2014/main" id="{592820BB-05C6-2287-DFC8-0778C8B04D52}"/>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36" name="Text Placeholder 3">
              <a:extLst>
                <a:ext uri="{FF2B5EF4-FFF2-40B4-BE49-F238E27FC236}">
                  <a16:creationId xmlns:a16="http://schemas.microsoft.com/office/drawing/2014/main" id="{AF0E5A98-A230-4F2F-6604-F48A6B2E41EC}"/>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37" name="Text Placeholder 3">
              <a:extLst>
                <a:ext uri="{FF2B5EF4-FFF2-40B4-BE49-F238E27FC236}">
                  <a16:creationId xmlns:a16="http://schemas.microsoft.com/office/drawing/2014/main" id="{E593FFC8-1E35-816B-C80C-C8E98F964653}"/>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38" name="Freeform 37">
              <a:extLst>
                <a:ext uri="{FF2B5EF4-FFF2-40B4-BE49-F238E27FC236}">
                  <a16:creationId xmlns:a16="http://schemas.microsoft.com/office/drawing/2014/main" id="{2ECBCF73-C7B7-6B80-07EA-FE170FFA89EF}"/>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0813A318-3203-E06B-E0C6-53E41C17FDD9}"/>
                </a:ext>
              </a:extLst>
            </p:cNvPr>
            <p:cNvGrpSpPr/>
            <p:nvPr/>
          </p:nvGrpSpPr>
          <p:grpSpPr>
            <a:xfrm>
              <a:off x="3674532" y="2641377"/>
              <a:ext cx="1678794" cy="3201484"/>
              <a:chOff x="3674532" y="2641377"/>
              <a:chExt cx="1678794" cy="3201484"/>
            </a:xfrm>
          </p:grpSpPr>
          <p:cxnSp>
            <p:nvCxnSpPr>
              <p:cNvPr id="3" name="Straight Connector 2">
                <a:extLst>
                  <a:ext uri="{FF2B5EF4-FFF2-40B4-BE49-F238E27FC236}">
                    <a16:creationId xmlns:a16="http://schemas.microsoft.com/office/drawing/2014/main" id="{1B69C21D-8C1E-FB0E-E13C-8662675DDCE1}"/>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8751A8A5-0C8B-F2C6-15BE-2ACF3E41BE55}"/>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5007D0A-6832-B39D-5DE4-0417C933C07D}"/>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F49EA2-6F82-3BBF-1B06-93DBF4BA00EA}"/>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0E5D7DC-4E09-0AC7-A786-565B17A62A19}"/>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CCDE5F2-9CFB-2C47-A4D8-7F77827F005B}"/>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FAF50E-E56B-2F22-0B5D-AB9DCA09DAE2}"/>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D21861B-046D-31C5-3162-DF5AB31E10FF}"/>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9" name="Text Placeholder 3">
              <a:extLst>
                <a:ext uri="{FF2B5EF4-FFF2-40B4-BE49-F238E27FC236}">
                  <a16:creationId xmlns:a16="http://schemas.microsoft.com/office/drawing/2014/main" id="{3D89FBDE-C390-D3DA-0D26-07C400BB7D87}"/>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50" name="Freeform 49">
              <a:extLst>
                <a:ext uri="{FF2B5EF4-FFF2-40B4-BE49-F238E27FC236}">
                  <a16:creationId xmlns:a16="http://schemas.microsoft.com/office/drawing/2014/main" id="{3879728A-611A-832F-DDBD-8D14B5DAB26B}"/>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22F146F8-F94C-9C90-10DA-AFCCF8D648EC}"/>
                </a:ext>
              </a:extLst>
            </p:cNvPr>
            <p:cNvGrpSpPr/>
            <p:nvPr/>
          </p:nvGrpSpPr>
          <p:grpSpPr>
            <a:xfrm rot="5400000" flipH="1">
              <a:off x="5877866" y="-229563"/>
              <a:ext cx="1678794" cy="3201484"/>
              <a:chOff x="3674532" y="2641377"/>
              <a:chExt cx="1678794" cy="3201484"/>
            </a:xfrm>
          </p:grpSpPr>
          <p:cxnSp>
            <p:nvCxnSpPr>
              <p:cNvPr id="42" name="Straight Connector 41">
                <a:extLst>
                  <a:ext uri="{FF2B5EF4-FFF2-40B4-BE49-F238E27FC236}">
                    <a16:creationId xmlns:a16="http://schemas.microsoft.com/office/drawing/2014/main" id="{4DF57E2F-F09E-BBB8-C0A2-60E9C4B03C21}"/>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6A3687D-2062-6399-3755-C21C1D9A860F}"/>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0441F84-A4CD-0FE0-F946-E2DB685DF64C}"/>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B6BD32C-C93D-60FB-D34F-EC6157106CD6}"/>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DC6C313-3FC4-1CF5-DE10-0996E2F6B6C1}"/>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F1FD657-6BD9-CE41-BA74-153BE38CCB34}"/>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ADB51E9-9321-36F8-2438-0662AF8B55E1}"/>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3870864-FA52-C5A2-20F3-FFAEDC43360A}"/>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pic>
        <p:nvPicPr>
          <p:cNvPr id="9" name="Picture 8" descr="Diagram, box and whisker chart&#10;&#10;Description automatically generated" hidden="1">
            <a:extLst>
              <a:ext uri="{FF2B5EF4-FFF2-40B4-BE49-F238E27FC236}">
                <a16:creationId xmlns:a16="http://schemas.microsoft.com/office/drawing/2014/main" id="{565CB2B0-DF8B-3C40-8B5A-3449D6358553}"/>
              </a:ext>
            </a:extLst>
          </p:cNvPr>
          <p:cNvPicPr>
            <a:picLocks noChangeAspect="1"/>
          </p:cNvPicPr>
          <p:nvPr/>
        </p:nvPicPr>
        <p:blipFill>
          <a:blip r:embed="rId3">
            <a:alphaModFix/>
          </a:blip>
          <a:stretch>
            <a:fillRect/>
          </a:stretch>
        </p:blipFill>
        <p:spPr>
          <a:xfrm>
            <a:off x="3282025" y="228600"/>
            <a:ext cx="5627950" cy="6134006"/>
          </a:xfrm>
          <a:prstGeom prst="rect">
            <a:avLst/>
          </a:prstGeom>
        </p:spPr>
      </p:pic>
      <p:sp>
        <p:nvSpPr>
          <p:cNvPr id="10" name="TextBox 9" hidden="1">
            <a:extLst>
              <a:ext uri="{FF2B5EF4-FFF2-40B4-BE49-F238E27FC236}">
                <a16:creationId xmlns:a16="http://schemas.microsoft.com/office/drawing/2014/main" id="{28EA983F-D732-B846-A699-F3F34B3A0DBF}"/>
              </a:ext>
            </a:extLst>
          </p:cNvPr>
          <p:cNvSpPr txBox="1"/>
          <p:nvPr/>
        </p:nvSpPr>
        <p:spPr>
          <a:xfrm>
            <a:off x="3438618" y="2207718"/>
            <a:ext cx="835816" cy="369332"/>
          </a:xfrm>
          <a:prstGeom prst="rect">
            <a:avLst/>
          </a:prstGeom>
          <a:noFill/>
        </p:spPr>
        <p:txBody>
          <a:bodyPr wrap="square" rtlCol="0">
            <a:spAutoFit/>
          </a:bodyPr>
          <a:lstStyle/>
          <a:p>
            <a:r>
              <a:rPr lang="en-US" dirty="0"/>
              <a:t>w</a:t>
            </a:r>
            <a:r>
              <a:rPr lang="en-US" baseline="-25000" dirty="0"/>
              <a:t>gf1</a:t>
            </a:r>
          </a:p>
        </p:txBody>
      </p:sp>
      <p:sp>
        <p:nvSpPr>
          <p:cNvPr id="11" name="TextBox 10" hidden="1">
            <a:extLst>
              <a:ext uri="{FF2B5EF4-FFF2-40B4-BE49-F238E27FC236}">
                <a16:creationId xmlns:a16="http://schemas.microsoft.com/office/drawing/2014/main" id="{92AAFADB-EDD0-5E41-BDE0-6A48C8220DA2}"/>
              </a:ext>
            </a:extLst>
          </p:cNvPr>
          <p:cNvSpPr txBox="1"/>
          <p:nvPr/>
        </p:nvSpPr>
        <p:spPr>
          <a:xfrm>
            <a:off x="6552448" y="2100843"/>
            <a:ext cx="835816" cy="369332"/>
          </a:xfrm>
          <a:prstGeom prst="rect">
            <a:avLst/>
          </a:prstGeom>
          <a:noFill/>
        </p:spPr>
        <p:txBody>
          <a:bodyPr wrap="square" rtlCol="0">
            <a:spAutoFit/>
          </a:bodyPr>
          <a:lstStyle/>
          <a:p>
            <a:r>
              <a:rPr lang="en-US" dirty="0"/>
              <a:t>w</a:t>
            </a:r>
            <a:r>
              <a:rPr lang="en-US" baseline="-25000" dirty="0"/>
              <a:t>gf1</a:t>
            </a:r>
          </a:p>
        </p:txBody>
      </p:sp>
      <p:sp>
        <p:nvSpPr>
          <p:cNvPr id="12" name="TextBox 11" hidden="1">
            <a:extLst>
              <a:ext uri="{FF2B5EF4-FFF2-40B4-BE49-F238E27FC236}">
                <a16:creationId xmlns:a16="http://schemas.microsoft.com/office/drawing/2014/main" id="{0491F1B7-830D-C749-9DB9-53F60D41D752}"/>
              </a:ext>
            </a:extLst>
          </p:cNvPr>
          <p:cNvSpPr txBox="1"/>
          <p:nvPr/>
        </p:nvSpPr>
        <p:spPr>
          <a:xfrm>
            <a:off x="4803737" y="164273"/>
            <a:ext cx="835816" cy="369332"/>
          </a:xfrm>
          <a:prstGeom prst="rect">
            <a:avLst/>
          </a:prstGeom>
          <a:noFill/>
        </p:spPr>
        <p:txBody>
          <a:bodyPr wrap="square" rtlCol="0">
            <a:spAutoFit/>
          </a:bodyPr>
          <a:lstStyle/>
          <a:p>
            <a:r>
              <a:rPr lang="en-US" dirty="0"/>
              <a:t>w</a:t>
            </a:r>
            <a:r>
              <a:rPr lang="en-US" baseline="-25000" dirty="0"/>
              <a:t>xg2</a:t>
            </a:r>
          </a:p>
        </p:txBody>
      </p:sp>
      <p:sp>
        <p:nvSpPr>
          <p:cNvPr id="15" name="!!x3">
            <a:extLst>
              <a:ext uri="{FF2B5EF4-FFF2-40B4-BE49-F238E27FC236}">
                <a16:creationId xmlns:a16="http://schemas.microsoft.com/office/drawing/2014/main" id="{22ABDFE0-6888-C546-88BD-71FEF5A7744B}"/>
              </a:ext>
            </a:extLst>
          </p:cNvPr>
          <p:cNvSpPr/>
          <p:nvPr/>
        </p:nvSpPr>
        <p:spPr>
          <a:xfrm>
            <a:off x="5699412"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E7829BD0-FEF5-FF49-ABD0-6D6F0A32AAA9}"/>
              </a:ext>
            </a:extLst>
          </p:cNvPr>
          <p:cNvCxnSpPr>
            <a:cxnSpLocks/>
          </p:cNvCxnSpPr>
          <p:nvPr/>
        </p:nvCxnSpPr>
        <p:spPr>
          <a:xfrm flipV="1">
            <a:off x="5940369" y="1133856"/>
            <a:ext cx="0" cy="866303"/>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F3F6A119-5138-B343-8340-27FA5DC30346}"/>
              </a:ext>
            </a:extLst>
          </p:cNvPr>
          <p:cNvSpPr/>
          <p:nvPr/>
        </p:nvSpPr>
        <p:spPr>
          <a:xfrm rot="19800000">
            <a:off x="5198201" y="1085420"/>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
            <a:extLst>
              <a:ext uri="{FF2B5EF4-FFF2-40B4-BE49-F238E27FC236}">
                <a16:creationId xmlns:a16="http://schemas.microsoft.com/office/drawing/2014/main" id="{9AB183B4-8D22-AF44-9BCF-B3E021604233}"/>
              </a:ext>
            </a:extLst>
          </p:cNvPr>
          <p:cNvCxnSpPr>
            <a:cxnSpLocks/>
          </p:cNvCxnSpPr>
          <p:nvPr/>
        </p:nvCxnSpPr>
        <p:spPr>
          <a:xfrm flipH="1" flipV="1">
            <a:off x="5167759" y="3161692"/>
            <a:ext cx="1" cy="2503097"/>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1" name="!!x2">
            <a:extLst>
              <a:ext uri="{FF2B5EF4-FFF2-40B4-BE49-F238E27FC236}">
                <a16:creationId xmlns:a16="http://schemas.microsoft.com/office/drawing/2014/main" id="{119E84B8-0506-894F-98EC-2BBBE8FCABAD}"/>
              </a:ext>
            </a:extLst>
          </p:cNvPr>
          <p:cNvSpPr/>
          <p:nvPr/>
        </p:nvSpPr>
        <p:spPr>
          <a:xfrm>
            <a:off x="4934630"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2" name="!!x1">
            <a:extLst>
              <a:ext uri="{FF2B5EF4-FFF2-40B4-BE49-F238E27FC236}">
                <a16:creationId xmlns:a16="http://schemas.microsoft.com/office/drawing/2014/main" id="{8BB8C0CD-524B-7344-999A-7ED0F620876B}"/>
              </a:ext>
            </a:extLst>
          </p:cNvPr>
          <p:cNvSpPr/>
          <p:nvPr/>
        </p:nvSpPr>
        <p:spPr>
          <a:xfrm>
            <a:off x="4922821" y="2947086"/>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25" name="Straight Arrow Connector 24">
            <a:extLst>
              <a:ext uri="{FF2B5EF4-FFF2-40B4-BE49-F238E27FC236}">
                <a16:creationId xmlns:a16="http://schemas.microsoft.com/office/drawing/2014/main" id="{808E1DF3-BB9B-0B4D-AA55-45DEEDF59E50}"/>
              </a:ext>
            </a:extLst>
          </p:cNvPr>
          <p:cNvCxnSpPr>
            <a:cxnSpLocks/>
          </p:cNvCxnSpPr>
          <p:nvPr/>
        </p:nvCxnSpPr>
        <p:spPr>
          <a:xfrm flipH="1">
            <a:off x="5345577" y="2273479"/>
            <a:ext cx="556459" cy="742854"/>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extBox 13" hidden="1">
            <a:extLst>
              <a:ext uri="{FF2B5EF4-FFF2-40B4-BE49-F238E27FC236}">
                <a16:creationId xmlns:a16="http://schemas.microsoft.com/office/drawing/2014/main" id="{1929C519-4ED7-4D7C-9046-3C3811BD9257}"/>
              </a:ext>
            </a:extLst>
          </p:cNvPr>
          <p:cNvSpPr txBox="1"/>
          <p:nvPr/>
        </p:nvSpPr>
        <p:spPr>
          <a:xfrm>
            <a:off x="3862316" y="5775942"/>
            <a:ext cx="1236059" cy="369332"/>
          </a:xfrm>
          <a:prstGeom prst="rect">
            <a:avLst/>
          </a:prstGeom>
          <a:noFill/>
        </p:spPr>
        <p:txBody>
          <a:bodyPr wrap="square" rtlCol="0">
            <a:spAutoFit/>
          </a:bodyPr>
          <a:lstStyle/>
          <a:p>
            <a:r>
              <a:rPr lang="en-US" dirty="0"/>
              <a:t>Total Error</a:t>
            </a:r>
            <a:endParaRPr lang="en-US" baseline="-25000" dirty="0"/>
          </a:p>
        </p:txBody>
      </p:sp>
      <p:pic>
        <p:nvPicPr>
          <p:cNvPr id="2" name="Picture 1" descr="A picture containing dark, gauge&#10;&#10;Description automatically generated">
            <a:extLst>
              <a:ext uri="{FF2B5EF4-FFF2-40B4-BE49-F238E27FC236}">
                <a16:creationId xmlns:a16="http://schemas.microsoft.com/office/drawing/2014/main" id="{AD470AB8-CD23-728C-B88E-B4ECFEFA50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377506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8E74706-8020-92F4-D355-03E78F4CDD7B}"/>
              </a:ext>
            </a:extLst>
          </p:cNvPr>
          <p:cNvGrpSpPr/>
          <p:nvPr/>
        </p:nvGrpSpPr>
        <p:grpSpPr>
          <a:xfrm>
            <a:off x="3345841" y="225579"/>
            <a:ext cx="4972164" cy="6060231"/>
            <a:chOff x="3345841" y="225579"/>
            <a:chExt cx="4972164" cy="6060231"/>
          </a:xfrm>
        </p:grpSpPr>
        <p:sp>
          <p:nvSpPr>
            <p:cNvPr id="3" name="Text Placeholder 3">
              <a:extLst>
                <a:ext uri="{FF2B5EF4-FFF2-40B4-BE49-F238E27FC236}">
                  <a16:creationId xmlns:a16="http://schemas.microsoft.com/office/drawing/2014/main" id="{3333EFCB-FF38-86EA-FD80-DBFDFBD498D5}"/>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4" name="Text Placeholder 3">
              <a:extLst>
                <a:ext uri="{FF2B5EF4-FFF2-40B4-BE49-F238E27FC236}">
                  <a16:creationId xmlns:a16="http://schemas.microsoft.com/office/drawing/2014/main" id="{51B46973-C096-133E-EBBA-E052C753A9DA}"/>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5" name="Text Placeholder 3">
              <a:extLst>
                <a:ext uri="{FF2B5EF4-FFF2-40B4-BE49-F238E27FC236}">
                  <a16:creationId xmlns:a16="http://schemas.microsoft.com/office/drawing/2014/main" id="{36A7E5F9-091E-CD07-CAFA-FBBD986D3269}"/>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6" name="Freeform 5">
              <a:extLst>
                <a:ext uri="{FF2B5EF4-FFF2-40B4-BE49-F238E27FC236}">
                  <a16:creationId xmlns:a16="http://schemas.microsoft.com/office/drawing/2014/main" id="{169A897A-54B7-990A-9C6D-BB90046D1A96}"/>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63D9E34B-108A-0F3C-08F8-1D9812A62FF0}"/>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DAD75ADB-BCA3-BB90-27EA-3A97CBBF0100}"/>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195163B-897D-3595-5D50-84BFF78FCD92}"/>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A100399-F189-9005-1015-524A24B2A0C5}"/>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CC81B1C-9B9A-01CA-CA33-9A8B40DAA7C1}"/>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6A402B5-32E6-E1A5-C9ED-9C0B9BF4CE51}"/>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DB456A8-F4B7-E540-7A72-54A93FC37682}"/>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8C7309E-276B-1CC5-6332-A3EBA0E477BA}"/>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5EB2361-C89F-A27D-EB22-D4A18CD215A1}"/>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Text Placeholder 3">
              <a:extLst>
                <a:ext uri="{FF2B5EF4-FFF2-40B4-BE49-F238E27FC236}">
                  <a16:creationId xmlns:a16="http://schemas.microsoft.com/office/drawing/2014/main" id="{858336B6-D187-2A7E-A06B-18A67BAEDD4C}"/>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13" name="Freeform 12">
              <a:extLst>
                <a:ext uri="{FF2B5EF4-FFF2-40B4-BE49-F238E27FC236}">
                  <a16:creationId xmlns:a16="http://schemas.microsoft.com/office/drawing/2014/main" id="{2728EDD2-26E8-8171-6143-1B2CB61CF884}"/>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669F4A42-1A5C-2669-D7E1-D86B3B04D136}"/>
                </a:ext>
              </a:extLst>
            </p:cNvPr>
            <p:cNvGrpSpPr/>
            <p:nvPr/>
          </p:nvGrpSpPr>
          <p:grpSpPr>
            <a:xfrm rot="5400000" flipH="1">
              <a:off x="5877866" y="-229563"/>
              <a:ext cx="1678794" cy="3201484"/>
              <a:chOff x="3674532" y="2641377"/>
              <a:chExt cx="1678794" cy="3201484"/>
            </a:xfrm>
          </p:grpSpPr>
          <p:cxnSp>
            <p:nvCxnSpPr>
              <p:cNvPr id="19" name="Straight Connector 18">
                <a:extLst>
                  <a:ext uri="{FF2B5EF4-FFF2-40B4-BE49-F238E27FC236}">
                    <a16:creationId xmlns:a16="http://schemas.microsoft.com/office/drawing/2014/main" id="{408B52D0-A137-623E-5FC6-CD784CE6FFDC}"/>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160C33-8F02-FD25-5E23-D633357D4B00}"/>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BF1A335-3154-C4AF-C3B4-0B00093E687B}"/>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3ADE9C-0FF8-AD4C-1B31-B8A0943B482E}"/>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C868A4-CA99-F6BD-DD4F-508DECD65D7C}"/>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E3B73FB-B828-CB7D-0807-295CD5250AC0}"/>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4A895A6-2BE0-4661-C203-0CAAB8B2F210}"/>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FBDBB22-76C9-C2B9-32FE-937EDC576F1F}"/>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5" name="!!x3">
            <a:extLst>
              <a:ext uri="{FF2B5EF4-FFF2-40B4-BE49-F238E27FC236}">
                <a16:creationId xmlns:a16="http://schemas.microsoft.com/office/drawing/2014/main" id="{22ABDFE0-6888-C546-88BD-71FEF5A7744B}"/>
              </a:ext>
            </a:extLst>
          </p:cNvPr>
          <p:cNvSpPr/>
          <p:nvPr/>
        </p:nvSpPr>
        <p:spPr>
          <a:xfrm>
            <a:off x="6095999"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E7829BD0-FEF5-FF49-ABD0-6D6F0A32AAA9}"/>
              </a:ext>
            </a:extLst>
          </p:cNvPr>
          <p:cNvCxnSpPr>
            <a:cxnSpLocks/>
          </p:cNvCxnSpPr>
          <p:nvPr/>
        </p:nvCxnSpPr>
        <p:spPr>
          <a:xfrm flipV="1">
            <a:off x="6333724" y="914400"/>
            <a:ext cx="0" cy="1131483"/>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F3F6A119-5138-B343-8340-27FA5DC30346}"/>
              </a:ext>
            </a:extLst>
          </p:cNvPr>
          <p:cNvSpPr/>
          <p:nvPr/>
        </p:nvSpPr>
        <p:spPr>
          <a:xfrm rot="20241733">
            <a:off x="5602937" y="875239"/>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
            <a:extLst>
              <a:ext uri="{FF2B5EF4-FFF2-40B4-BE49-F238E27FC236}">
                <a16:creationId xmlns:a16="http://schemas.microsoft.com/office/drawing/2014/main" id="{C010978C-3FCB-9C4F-AE40-443507DF77C8}"/>
              </a:ext>
            </a:extLst>
          </p:cNvPr>
          <p:cNvCxnSpPr>
            <a:cxnSpLocks/>
          </p:cNvCxnSpPr>
          <p:nvPr/>
        </p:nvCxnSpPr>
        <p:spPr>
          <a:xfrm flipV="1">
            <a:off x="4938593" y="3877615"/>
            <a:ext cx="333" cy="1787174"/>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1" name="!!x2">
            <a:extLst>
              <a:ext uri="{FF2B5EF4-FFF2-40B4-BE49-F238E27FC236}">
                <a16:creationId xmlns:a16="http://schemas.microsoft.com/office/drawing/2014/main" id="{D41E6196-37F2-D547-8AB2-2F6B66DBD4B5}"/>
              </a:ext>
            </a:extLst>
          </p:cNvPr>
          <p:cNvSpPr/>
          <p:nvPr/>
        </p:nvSpPr>
        <p:spPr>
          <a:xfrm>
            <a:off x="4697969"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2" name="!!x1">
            <a:extLst>
              <a:ext uri="{FF2B5EF4-FFF2-40B4-BE49-F238E27FC236}">
                <a16:creationId xmlns:a16="http://schemas.microsoft.com/office/drawing/2014/main" id="{BD66FA5D-7F93-CE49-9B2F-6732B2EC0ADF}"/>
              </a:ext>
            </a:extLst>
          </p:cNvPr>
          <p:cNvSpPr/>
          <p:nvPr/>
        </p:nvSpPr>
        <p:spPr>
          <a:xfrm>
            <a:off x="4697969" y="3636658"/>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25" name="Straight Arrow Connector 24">
            <a:extLst>
              <a:ext uri="{FF2B5EF4-FFF2-40B4-BE49-F238E27FC236}">
                <a16:creationId xmlns:a16="http://schemas.microsoft.com/office/drawing/2014/main" id="{FAF4B12E-1D85-AA4A-A46A-DB0453AB2D51}"/>
              </a:ext>
            </a:extLst>
          </p:cNvPr>
          <p:cNvCxnSpPr>
            <a:cxnSpLocks/>
          </p:cNvCxnSpPr>
          <p:nvPr/>
        </p:nvCxnSpPr>
        <p:spPr>
          <a:xfrm flipH="1">
            <a:off x="5179883" y="2273479"/>
            <a:ext cx="1125912" cy="1490999"/>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 name="Picture 8" descr="A picture containing dark, gauge&#10;&#10;Description automatically generated">
            <a:extLst>
              <a:ext uri="{FF2B5EF4-FFF2-40B4-BE49-F238E27FC236}">
                <a16:creationId xmlns:a16="http://schemas.microsoft.com/office/drawing/2014/main" id="{74A77AA7-F3AF-3BC2-E835-E60DF0414D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9917310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A8465E3-E845-B822-3A80-8F442A86BE1F}"/>
              </a:ext>
            </a:extLst>
          </p:cNvPr>
          <p:cNvGrpSpPr/>
          <p:nvPr/>
        </p:nvGrpSpPr>
        <p:grpSpPr>
          <a:xfrm>
            <a:off x="3345841" y="225579"/>
            <a:ext cx="4972164" cy="6060231"/>
            <a:chOff x="3345841" y="225579"/>
            <a:chExt cx="4972164" cy="6060231"/>
          </a:xfrm>
        </p:grpSpPr>
        <p:sp>
          <p:nvSpPr>
            <p:cNvPr id="3" name="Text Placeholder 3">
              <a:extLst>
                <a:ext uri="{FF2B5EF4-FFF2-40B4-BE49-F238E27FC236}">
                  <a16:creationId xmlns:a16="http://schemas.microsoft.com/office/drawing/2014/main" id="{6AFE3FB8-3B43-06AF-9047-E69C74B23753}"/>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4" name="Text Placeholder 3">
              <a:extLst>
                <a:ext uri="{FF2B5EF4-FFF2-40B4-BE49-F238E27FC236}">
                  <a16:creationId xmlns:a16="http://schemas.microsoft.com/office/drawing/2014/main" id="{BA5762B9-D251-A97A-CE01-B39467216BAB}"/>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5" name="Text Placeholder 3">
              <a:extLst>
                <a:ext uri="{FF2B5EF4-FFF2-40B4-BE49-F238E27FC236}">
                  <a16:creationId xmlns:a16="http://schemas.microsoft.com/office/drawing/2014/main" id="{23F4C75F-856E-5E1D-D2BD-82D4E064ABF2}"/>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6" name="Freeform 5">
              <a:extLst>
                <a:ext uri="{FF2B5EF4-FFF2-40B4-BE49-F238E27FC236}">
                  <a16:creationId xmlns:a16="http://schemas.microsoft.com/office/drawing/2014/main" id="{74EA60D2-F0D2-93C6-8D8A-6205B38C36EF}"/>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685F5D43-671A-B3E1-89E5-04622BDF1163}"/>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1ACFBCB9-3379-3F12-68FF-AF78FA24BF67}"/>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2F81DFF-5810-FB64-8D0A-637843A3799B}"/>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2BD3BBB-EB2C-270B-2C9A-CAFBFC3773C2}"/>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066CC08-373B-9294-9A47-6D9A70F33DA2}"/>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385AB74-1097-E747-4BCE-4F12DE124106}"/>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CBA343B-413D-4217-89A6-3FD9721A9CC7}"/>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42E95AC-946B-6323-86EB-4AE5CFEC4B64}"/>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3A5B6E0-4E9C-AC95-F57A-725970F8F4ED}"/>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 name="Text Placeholder 3">
              <a:extLst>
                <a:ext uri="{FF2B5EF4-FFF2-40B4-BE49-F238E27FC236}">
                  <a16:creationId xmlns:a16="http://schemas.microsoft.com/office/drawing/2014/main" id="{50683FB5-015C-4EF1-61E6-45A19E672F6C}"/>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21" name="Freeform 20">
              <a:extLst>
                <a:ext uri="{FF2B5EF4-FFF2-40B4-BE49-F238E27FC236}">
                  <a16:creationId xmlns:a16="http://schemas.microsoft.com/office/drawing/2014/main" id="{B17B4938-2006-4120-957A-AA54D79B6AB4}"/>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38707C53-F71D-1DCB-A7C8-B0C8554A6567}"/>
                </a:ext>
              </a:extLst>
            </p:cNvPr>
            <p:cNvGrpSpPr/>
            <p:nvPr/>
          </p:nvGrpSpPr>
          <p:grpSpPr>
            <a:xfrm rot="5400000" flipH="1">
              <a:off x="5877866" y="-229563"/>
              <a:ext cx="1678794" cy="3201484"/>
              <a:chOff x="3674532" y="2641377"/>
              <a:chExt cx="1678794" cy="3201484"/>
            </a:xfrm>
          </p:grpSpPr>
          <p:cxnSp>
            <p:nvCxnSpPr>
              <p:cNvPr id="23" name="Straight Connector 22">
                <a:extLst>
                  <a:ext uri="{FF2B5EF4-FFF2-40B4-BE49-F238E27FC236}">
                    <a16:creationId xmlns:a16="http://schemas.microsoft.com/office/drawing/2014/main" id="{124CA1E6-59F1-FCC2-16FE-09216891138E}"/>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ECA1704-4905-7206-84FF-FC3058DDC699}"/>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042740E-2B9B-DCDF-7CF0-AF7EEC7F307A}"/>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DA541BD-66ED-58B6-15BA-6E95FA881826}"/>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2ACA9CB-5BFC-7C2C-DC1C-EE62DA441D81}"/>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F1165FF-A32A-DD03-C7CB-7124A4279D3A}"/>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6A62A72-002D-F811-2015-876395569584}"/>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9D6FE84-8409-1EFA-28D0-606DEABFA31B}"/>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8" name="!!Straight Connector ">
            <a:extLst>
              <a:ext uri="{FF2B5EF4-FFF2-40B4-BE49-F238E27FC236}">
                <a16:creationId xmlns:a16="http://schemas.microsoft.com/office/drawing/2014/main" id="{4CD809F0-2F8B-314B-A2C3-6F5FB4DE4FF2}"/>
              </a:ext>
            </a:extLst>
          </p:cNvPr>
          <p:cNvCxnSpPr>
            <a:cxnSpLocks/>
          </p:cNvCxnSpPr>
          <p:nvPr/>
        </p:nvCxnSpPr>
        <p:spPr>
          <a:xfrm flipV="1">
            <a:off x="4745950" y="4244875"/>
            <a:ext cx="0" cy="1419914"/>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x2">
            <a:extLst>
              <a:ext uri="{FF2B5EF4-FFF2-40B4-BE49-F238E27FC236}">
                <a16:creationId xmlns:a16="http://schemas.microsoft.com/office/drawing/2014/main" id="{5F1B0C65-14E9-0547-83B1-126F04BEEA5E}"/>
              </a:ext>
            </a:extLst>
          </p:cNvPr>
          <p:cNvSpPr/>
          <p:nvPr/>
        </p:nvSpPr>
        <p:spPr>
          <a:xfrm>
            <a:off x="4504993"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14" name="!!x1">
            <a:extLst>
              <a:ext uri="{FF2B5EF4-FFF2-40B4-BE49-F238E27FC236}">
                <a16:creationId xmlns:a16="http://schemas.microsoft.com/office/drawing/2014/main" id="{FFE0742E-94E6-F247-9BA4-E88F8AF0AFDC}"/>
              </a:ext>
            </a:extLst>
          </p:cNvPr>
          <p:cNvSpPr/>
          <p:nvPr/>
        </p:nvSpPr>
        <p:spPr>
          <a:xfrm>
            <a:off x="4504993" y="4003918"/>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15" name="!!x3">
            <a:extLst>
              <a:ext uri="{FF2B5EF4-FFF2-40B4-BE49-F238E27FC236}">
                <a16:creationId xmlns:a16="http://schemas.microsoft.com/office/drawing/2014/main" id="{22ABDFE0-6888-C546-88BD-71FEF5A7744B}"/>
              </a:ext>
            </a:extLst>
          </p:cNvPr>
          <p:cNvSpPr/>
          <p:nvPr/>
        </p:nvSpPr>
        <p:spPr>
          <a:xfrm>
            <a:off x="6342147"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E7829BD0-FEF5-FF49-ABD0-6D6F0A32AAA9}"/>
              </a:ext>
            </a:extLst>
          </p:cNvPr>
          <p:cNvCxnSpPr>
            <a:cxnSpLocks/>
          </p:cNvCxnSpPr>
          <p:nvPr/>
        </p:nvCxnSpPr>
        <p:spPr>
          <a:xfrm flipV="1">
            <a:off x="6583104" y="801974"/>
            <a:ext cx="0" cy="1198185"/>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F3F6A119-5138-B343-8340-27FA5DC30346}"/>
              </a:ext>
            </a:extLst>
          </p:cNvPr>
          <p:cNvSpPr/>
          <p:nvPr/>
        </p:nvSpPr>
        <p:spPr>
          <a:xfrm rot="20370579">
            <a:off x="5840938" y="779113"/>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9146A62F-2E05-CF41-932D-23657B92B80F}"/>
              </a:ext>
            </a:extLst>
          </p:cNvPr>
          <p:cNvCxnSpPr>
            <a:cxnSpLocks/>
          </p:cNvCxnSpPr>
          <p:nvPr/>
        </p:nvCxnSpPr>
        <p:spPr>
          <a:xfrm flipH="1">
            <a:off x="4986907" y="2273479"/>
            <a:ext cx="1461388" cy="1859134"/>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 name="Picture 8" descr="A picture containing dark, gauge&#10;&#10;Description automatically generated">
            <a:extLst>
              <a:ext uri="{FF2B5EF4-FFF2-40B4-BE49-F238E27FC236}">
                <a16:creationId xmlns:a16="http://schemas.microsoft.com/office/drawing/2014/main" id="{A90C2AE9-33BB-97F5-D7CC-710B6B3AE2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7220971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88F520-BD8C-949E-C993-4323D566D886}"/>
              </a:ext>
            </a:extLst>
          </p:cNvPr>
          <p:cNvGrpSpPr/>
          <p:nvPr/>
        </p:nvGrpSpPr>
        <p:grpSpPr>
          <a:xfrm>
            <a:off x="3345841" y="225579"/>
            <a:ext cx="4972164" cy="6060231"/>
            <a:chOff x="3345841" y="225579"/>
            <a:chExt cx="4972164" cy="6060231"/>
          </a:xfrm>
        </p:grpSpPr>
        <p:sp>
          <p:nvSpPr>
            <p:cNvPr id="3" name="Text Placeholder 3">
              <a:extLst>
                <a:ext uri="{FF2B5EF4-FFF2-40B4-BE49-F238E27FC236}">
                  <a16:creationId xmlns:a16="http://schemas.microsoft.com/office/drawing/2014/main" id="{D976B3AC-15FD-C4FD-7BC2-FB6895511495}"/>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4" name="Text Placeholder 3">
              <a:extLst>
                <a:ext uri="{FF2B5EF4-FFF2-40B4-BE49-F238E27FC236}">
                  <a16:creationId xmlns:a16="http://schemas.microsoft.com/office/drawing/2014/main" id="{85F62459-C573-FCFB-9B82-82970A5BD6D3}"/>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5" name="Text Placeholder 3">
              <a:extLst>
                <a:ext uri="{FF2B5EF4-FFF2-40B4-BE49-F238E27FC236}">
                  <a16:creationId xmlns:a16="http://schemas.microsoft.com/office/drawing/2014/main" id="{C3167212-4AA8-349E-3419-77CCC29FE8B5}"/>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6" name="Freeform 5">
              <a:extLst>
                <a:ext uri="{FF2B5EF4-FFF2-40B4-BE49-F238E27FC236}">
                  <a16:creationId xmlns:a16="http://schemas.microsoft.com/office/drawing/2014/main" id="{861C3AB7-15FD-A16D-59B9-8C6BEB6C5E43}"/>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37C3F698-9153-2AA7-441F-6F9167FA764E}"/>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1FDE317C-47AF-8DB1-7777-42C854B7FC01}"/>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CC1E3AD-FFCD-1439-A5A4-A45598D7EDBE}"/>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47147CD-FCB5-C1B0-FE0C-14E887708961}"/>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889FF76-DFFA-D871-5435-D8E41FC40CDA}"/>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2500DB6-A49A-4F94-D520-7D3FE93FEDA0}"/>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C55BB0F-1CB8-8475-6ADC-C9C329A90F96}"/>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0F705CA-1F3E-FBDB-0F01-48FE0B025C0D}"/>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D5FC13A-BE80-A5BD-DC2B-5A3806288ADD}"/>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Text Placeholder 3">
              <a:extLst>
                <a:ext uri="{FF2B5EF4-FFF2-40B4-BE49-F238E27FC236}">
                  <a16:creationId xmlns:a16="http://schemas.microsoft.com/office/drawing/2014/main" id="{C49569D3-8479-4700-F5E4-D344DF11D774}"/>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13" name="Freeform 12">
              <a:extLst>
                <a:ext uri="{FF2B5EF4-FFF2-40B4-BE49-F238E27FC236}">
                  <a16:creationId xmlns:a16="http://schemas.microsoft.com/office/drawing/2014/main" id="{4E910370-6BD8-A751-21E5-CEB1E802A2DC}"/>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5C094BF1-B58A-DFEA-6394-CA681297A158}"/>
                </a:ext>
              </a:extLst>
            </p:cNvPr>
            <p:cNvGrpSpPr/>
            <p:nvPr/>
          </p:nvGrpSpPr>
          <p:grpSpPr>
            <a:xfrm rot="5400000" flipH="1">
              <a:off x="5877866" y="-229563"/>
              <a:ext cx="1678794" cy="3201484"/>
              <a:chOff x="3674532" y="2641377"/>
              <a:chExt cx="1678794" cy="3201484"/>
            </a:xfrm>
          </p:grpSpPr>
          <p:cxnSp>
            <p:nvCxnSpPr>
              <p:cNvPr id="19" name="Straight Connector 18">
                <a:extLst>
                  <a:ext uri="{FF2B5EF4-FFF2-40B4-BE49-F238E27FC236}">
                    <a16:creationId xmlns:a16="http://schemas.microsoft.com/office/drawing/2014/main" id="{3B7929D1-50A0-E4AB-7D00-75799AAF6143}"/>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E737EB1-15FD-E523-DB64-D933587053C8}"/>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54C761F-48A2-4366-5DF4-C5751CE19E8E}"/>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68572F-EA69-35D1-A0EB-65A5FDAC6F42}"/>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D10A99C-33C4-1581-3165-689EC4B09B42}"/>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0BF2AAA-5088-2CCA-2F11-68A76B4EBA83}"/>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BA6069E-071C-1C34-937E-D27FA50BB064}"/>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160791D-4D9D-912F-9CBF-B3FA688D08E6}"/>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5" name="!!x3">
            <a:extLst>
              <a:ext uri="{FF2B5EF4-FFF2-40B4-BE49-F238E27FC236}">
                <a16:creationId xmlns:a16="http://schemas.microsoft.com/office/drawing/2014/main" id="{22ABDFE0-6888-C546-88BD-71FEF5A7744B}"/>
              </a:ext>
            </a:extLst>
          </p:cNvPr>
          <p:cNvSpPr/>
          <p:nvPr/>
        </p:nvSpPr>
        <p:spPr>
          <a:xfrm>
            <a:off x="6876139"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E7829BD0-FEF5-FF49-ABD0-6D6F0A32AAA9}"/>
              </a:ext>
            </a:extLst>
          </p:cNvPr>
          <p:cNvCxnSpPr>
            <a:cxnSpLocks/>
          </p:cNvCxnSpPr>
          <p:nvPr/>
        </p:nvCxnSpPr>
        <p:spPr>
          <a:xfrm flipV="1">
            <a:off x="7117096" y="629587"/>
            <a:ext cx="0" cy="1335944"/>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F3F6A119-5138-B343-8340-27FA5DC30346}"/>
              </a:ext>
            </a:extLst>
          </p:cNvPr>
          <p:cNvSpPr/>
          <p:nvPr/>
        </p:nvSpPr>
        <p:spPr>
          <a:xfrm rot="20844392">
            <a:off x="6329958" y="639045"/>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
            <a:extLst>
              <a:ext uri="{FF2B5EF4-FFF2-40B4-BE49-F238E27FC236}">
                <a16:creationId xmlns:a16="http://schemas.microsoft.com/office/drawing/2014/main" id="{983CE24F-C731-1D49-A388-A5EBD76E356E}"/>
              </a:ext>
            </a:extLst>
          </p:cNvPr>
          <p:cNvCxnSpPr>
            <a:cxnSpLocks/>
          </p:cNvCxnSpPr>
          <p:nvPr/>
        </p:nvCxnSpPr>
        <p:spPr>
          <a:xfrm flipV="1">
            <a:off x="4489221" y="4678475"/>
            <a:ext cx="0" cy="986314"/>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1" name="!!x2">
            <a:extLst>
              <a:ext uri="{FF2B5EF4-FFF2-40B4-BE49-F238E27FC236}">
                <a16:creationId xmlns:a16="http://schemas.microsoft.com/office/drawing/2014/main" id="{63D96B76-B90D-1E4F-A229-8AC71B6C0180}"/>
              </a:ext>
            </a:extLst>
          </p:cNvPr>
          <p:cNvSpPr/>
          <p:nvPr/>
        </p:nvSpPr>
        <p:spPr>
          <a:xfrm>
            <a:off x="4248264"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2" name="!!x1">
            <a:extLst>
              <a:ext uri="{FF2B5EF4-FFF2-40B4-BE49-F238E27FC236}">
                <a16:creationId xmlns:a16="http://schemas.microsoft.com/office/drawing/2014/main" id="{BEE2E091-9B15-7B44-8F1F-371023509672}"/>
              </a:ext>
            </a:extLst>
          </p:cNvPr>
          <p:cNvSpPr/>
          <p:nvPr/>
        </p:nvSpPr>
        <p:spPr>
          <a:xfrm>
            <a:off x="4248264" y="4437518"/>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24" name="Straight Arrow Connector 23">
            <a:extLst>
              <a:ext uri="{FF2B5EF4-FFF2-40B4-BE49-F238E27FC236}">
                <a16:creationId xmlns:a16="http://schemas.microsoft.com/office/drawing/2014/main" id="{1308E560-3866-6647-ABC0-5AE7C9229130}"/>
              </a:ext>
            </a:extLst>
          </p:cNvPr>
          <p:cNvCxnSpPr>
            <a:cxnSpLocks/>
          </p:cNvCxnSpPr>
          <p:nvPr/>
        </p:nvCxnSpPr>
        <p:spPr>
          <a:xfrm flipH="1">
            <a:off x="4679079" y="2285509"/>
            <a:ext cx="2393046" cy="2392966"/>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 name="Picture 8" descr="A picture containing dark, gauge&#10;&#10;Description automatically generated">
            <a:extLst>
              <a:ext uri="{FF2B5EF4-FFF2-40B4-BE49-F238E27FC236}">
                <a16:creationId xmlns:a16="http://schemas.microsoft.com/office/drawing/2014/main" id="{CAC0C31D-9FDC-4303-1A3D-6A3C671D6E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6453102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A2358D9-DBBD-A4C1-DC32-A1BD2687E6C3}"/>
              </a:ext>
            </a:extLst>
          </p:cNvPr>
          <p:cNvGrpSpPr/>
          <p:nvPr/>
        </p:nvGrpSpPr>
        <p:grpSpPr>
          <a:xfrm>
            <a:off x="3345841" y="225579"/>
            <a:ext cx="4972164" cy="6060231"/>
            <a:chOff x="3345841" y="225579"/>
            <a:chExt cx="4972164" cy="6060231"/>
          </a:xfrm>
        </p:grpSpPr>
        <p:sp>
          <p:nvSpPr>
            <p:cNvPr id="5" name="Text Placeholder 3">
              <a:extLst>
                <a:ext uri="{FF2B5EF4-FFF2-40B4-BE49-F238E27FC236}">
                  <a16:creationId xmlns:a16="http://schemas.microsoft.com/office/drawing/2014/main" id="{3F441135-1959-8A0A-4D3A-C5A63D7171EA}"/>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6" name="Text Placeholder 3">
              <a:extLst>
                <a:ext uri="{FF2B5EF4-FFF2-40B4-BE49-F238E27FC236}">
                  <a16:creationId xmlns:a16="http://schemas.microsoft.com/office/drawing/2014/main" id="{E3547468-AF9D-9A59-8E87-DBA83BFD76CA}"/>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7" name="Text Placeholder 3">
              <a:extLst>
                <a:ext uri="{FF2B5EF4-FFF2-40B4-BE49-F238E27FC236}">
                  <a16:creationId xmlns:a16="http://schemas.microsoft.com/office/drawing/2014/main" id="{2C1ABE33-028E-66B2-E8C4-A86BE9CE3F2E}"/>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8" name="Freeform 7">
              <a:extLst>
                <a:ext uri="{FF2B5EF4-FFF2-40B4-BE49-F238E27FC236}">
                  <a16:creationId xmlns:a16="http://schemas.microsoft.com/office/drawing/2014/main" id="{9DB1AE82-1294-39AA-0339-2F0866B44E86}"/>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4585431-998D-9F1E-94E2-19FA36343E1C}"/>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83A3ABEE-1389-E883-8F93-143DE2BFC10E}"/>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C79307F-CDFE-1346-DC6A-41E0645FE1B4}"/>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1ABAFCA-5E4F-9EE9-190D-F815F6AF263B}"/>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77E20FA-DDC5-95FB-F7AF-8CABD0F2820F}"/>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326B98-12CC-0F34-71EF-5FC74FF9D251}"/>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A7A412B-880C-0F52-676B-F99A2190EA3B}"/>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A37EB0F-0E80-E2FA-4DEA-A8E8F34D1F13}"/>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587C647-61CB-8B1B-512C-C37CC51EBB7A}"/>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Text Placeholder 3">
              <a:extLst>
                <a:ext uri="{FF2B5EF4-FFF2-40B4-BE49-F238E27FC236}">
                  <a16:creationId xmlns:a16="http://schemas.microsoft.com/office/drawing/2014/main" id="{EC443B7C-9368-9724-EC3E-35AA89BBEEC7}"/>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11" name="Freeform 10">
              <a:extLst>
                <a:ext uri="{FF2B5EF4-FFF2-40B4-BE49-F238E27FC236}">
                  <a16:creationId xmlns:a16="http://schemas.microsoft.com/office/drawing/2014/main" id="{AB03BE5D-E56A-F93C-D4FD-EC8A6CE76BE6}"/>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CDC25E9-29A5-4009-1DDB-AA52AD2E029A}"/>
                </a:ext>
              </a:extLst>
            </p:cNvPr>
            <p:cNvGrpSpPr/>
            <p:nvPr/>
          </p:nvGrpSpPr>
          <p:grpSpPr>
            <a:xfrm rot="5400000" flipH="1">
              <a:off x="5877866" y="-229563"/>
              <a:ext cx="1678794" cy="3201484"/>
              <a:chOff x="3674532" y="2641377"/>
              <a:chExt cx="1678794" cy="3201484"/>
            </a:xfrm>
          </p:grpSpPr>
          <p:cxnSp>
            <p:nvCxnSpPr>
              <p:cNvPr id="19" name="Straight Connector 18">
                <a:extLst>
                  <a:ext uri="{FF2B5EF4-FFF2-40B4-BE49-F238E27FC236}">
                    <a16:creationId xmlns:a16="http://schemas.microsoft.com/office/drawing/2014/main" id="{1344E8D2-091E-F2B1-4F7E-9327E3DAF171}"/>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DAA2739-2BCF-4AD7-3697-7983DF51BC66}"/>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27D275F-AA6A-D9C0-FDB7-D745F6CD6AD5}"/>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6829113-D6BE-76F4-B34D-F0B20FA01D4A}"/>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8DFE942-7D20-6986-E90D-894BB01086D0}"/>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19EDB5-E255-7195-7D1E-9DF1D32120F5}"/>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9C5DAEC-F8C9-3581-C65F-D918599C329B}"/>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EA8B020-1E7D-5C86-31A1-22128F2B5A41}"/>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5" name="!!x3">
            <a:extLst>
              <a:ext uri="{FF2B5EF4-FFF2-40B4-BE49-F238E27FC236}">
                <a16:creationId xmlns:a16="http://schemas.microsoft.com/office/drawing/2014/main" id="{22ABDFE0-6888-C546-88BD-71FEF5A7744B}"/>
              </a:ext>
            </a:extLst>
          </p:cNvPr>
          <p:cNvSpPr/>
          <p:nvPr/>
        </p:nvSpPr>
        <p:spPr>
          <a:xfrm>
            <a:off x="7483241"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16" name="!!topdotted">
            <a:extLst>
              <a:ext uri="{FF2B5EF4-FFF2-40B4-BE49-F238E27FC236}">
                <a16:creationId xmlns:a16="http://schemas.microsoft.com/office/drawing/2014/main" id="{E7829BD0-FEF5-FF49-ABD0-6D6F0A32AAA9}"/>
              </a:ext>
            </a:extLst>
          </p:cNvPr>
          <p:cNvCxnSpPr>
            <a:cxnSpLocks/>
          </p:cNvCxnSpPr>
          <p:nvPr/>
        </p:nvCxnSpPr>
        <p:spPr>
          <a:xfrm flipH="1" flipV="1">
            <a:off x="7712766" y="548782"/>
            <a:ext cx="11432" cy="1451377"/>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opline">
            <a:extLst>
              <a:ext uri="{FF2B5EF4-FFF2-40B4-BE49-F238E27FC236}">
                <a16:creationId xmlns:a16="http://schemas.microsoft.com/office/drawing/2014/main" id="{F3F6A119-5138-B343-8340-27FA5DC30346}"/>
              </a:ext>
            </a:extLst>
          </p:cNvPr>
          <p:cNvSpPr/>
          <p:nvPr/>
        </p:nvSpPr>
        <p:spPr>
          <a:xfrm rot="21435198">
            <a:off x="6970599" y="525923"/>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
            <a:extLst>
              <a:ext uri="{FF2B5EF4-FFF2-40B4-BE49-F238E27FC236}">
                <a16:creationId xmlns:a16="http://schemas.microsoft.com/office/drawing/2014/main" id="{1FF6B3DB-13FF-5F47-968E-08961B640C99}"/>
              </a:ext>
            </a:extLst>
          </p:cNvPr>
          <p:cNvCxnSpPr>
            <a:cxnSpLocks/>
          </p:cNvCxnSpPr>
          <p:nvPr/>
        </p:nvCxnSpPr>
        <p:spPr>
          <a:xfrm flipV="1">
            <a:off x="4286854" y="4941917"/>
            <a:ext cx="0" cy="722871"/>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 name="!!x2">
            <a:extLst>
              <a:ext uri="{FF2B5EF4-FFF2-40B4-BE49-F238E27FC236}">
                <a16:creationId xmlns:a16="http://schemas.microsoft.com/office/drawing/2014/main" id="{8A8C82DE-36B5-F041-BD08-16C16698A455}"/>
              </a:ext>
            </a:extLst>
          </p:cNvPr>
          <p:cNvSpPr/>
          <p:nvPr/>
        </p:nvSpPr>
        <p:spPr>
          <a:xfrm>
            <a:off x="4045897" y="5478694"/>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4" name="!!x1">
            <a:extLst>
              <a:ext uri="{FF2B5EF4-FFF2-40B4-BE49-F238E27FC236}">
                <a16:creationId xmlns:a16="http://schemas.microsoft.com/office/drawing/2014/main" id="{1F36497B-A89F-B241-9BC0-9DC73FBA06C1}"/>
              </a:ext>
            </a:extLst>
          </p:cNvPr>
          <p:cNvSpPr/>
          <p:nvPr/>
        </p:nvSpPr>
        <p:spPr>
          <a:xfrm>
            <a:off x="4045897" y="470096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26" name="Straight Arrow Connector 25">
            <a:extLst>
              <a:ext uri="{FF2B5EF4-FFF2-40B4-BE49-F238E27FC236}">
                <a16:creationId xmlns:a16="http://schemas.microsoft.com/office/drawing/2014/main" id="{C7DC190D-4B5F-6746-BF7F-D01AEBC8A9BF}"/>
              </a:ext>
            </a:extLst>
          </p:cNvPr>
          <p:cNvCxnSpPr>
            <a:cxnSpLocks/>
          </p:cNvCxnSpPr>
          <p:nvPr/>
        </p:nvCxnSpPr>
        <p:spPr>
          <a:xfrm flipH="1">
            <a:off x="4515936" y="2261759"/>
            <a:ext cx="3148887" cy="2656408"/>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 name="Picture 2" descr="A picture containing dark, gauge&#10;&#10;Description automatically generated">
            <a:extLst>
              <a:ext uri="{FF2B5EF4-FFF2-40B4-BE49-F238E27FC236}">
                <a16:creationId xmlns:a16="http://schemas.microsoft.com/office/drawing/2014/main" id="{952880F2-551A-7881-FAC1-0CC1B22EAC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264544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AA346A3-33C4-8C2D-F2CC-70E9C4E5F5AB}"/>
              </a:ext>
            </a:extLst>
          </p:cNvPr>
          <p:cNvGrpSpPr/>
          <p:nvPr/>
        </p:nvGrpSpPr>
        <p:grpSpPr>
          <a:xfrm>
            <a:off x="3345841" y="225579"/>
            <a:ext cx="4972164" cy="6060231"/>
            <a:chOff x="3345841" y="225579"/>
            <a:chExt cx="4972164" cy="6060231"/>
          </a:xfrm>
        </p:grpSpPr>
        <p:sp>
          <p:nvSpPr>
            <p:cNvPr id="3" name="Text Placeholder 3">
              <a:extLst>
                <a:ext uri="{FF2B5EF4-FFF2-40B4-BE49-F238E27FC236}">
                  <a16:creationId xmlns:a16="http://schemas.microsoft.com/office/drawing/2014/main" id="{A20BDFD0-88B4-358C-4B0F-6E635E807E7D}"/>
                </a:ext>
              </a:extLst>
            </p:cNvPr>
            <p:cNvSpPr txBox="1">
              <a:spLocks/>
            </p:cNvSpPr>
            <p:nvPr/>
          </p:nvSpPr>
          <p:spPr>
            <a:xfrm>
              <a:off x="3345841" y="22734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4" name="Text Placeholder 3">
              <a:extLst>
                <a:ext uri="{FF2B5EF4-FFF2-40B4-BE49-F238E27FC236}">
                  <a16:creationId xmlns:a16="http://schemas.microsoft.com/office/drawing/2014/main" id="{EA3BAB9A-B8E1-30C8-47D2-39CA2C5003E6}"/>
                </a:ext>
              </a:extLst>
            </p:cNvPr>
            <p:cNvSpPr txBox="1">
              <a:spLocks/>
            </p:cNvSpPr>
            <p:nvPr/>
          </p:nvSpPr>
          <p:spPr>
            <a:xfrm>
              <a:off x="6464052" y="2175848"/>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gf1</a:t>
              </a:r>
              <a:endParaRPr lang="en-US" sz="1200" baseline="-25000" dirty="0">
                <a:solidFill>
                  <a:schemeClr val="tx1">
                    <a:lumMod val="85000"/>
                    <a:lumOff val="15000"/>
                  </a:schemeClr>
                </a:solidFill>
                <a:latin typeface="Avenir" panose="02000503020000020003" pitchFamily="2" charset="0"/>
              </a:endParaRPr>
            </a:p>
          </p:txBody>
        </p:sp>
        <p:sp>
          <p:nvSpPr>
            <p:cNvPr id="5" name="Text Placeholder 3">
              <a:extLst>
                <a:ext uri="{FF2B5EF4-FFF2-40B4-BE49-F238E27FC236}">
                  <a16:creationId xmlns:a16="http://schemas.microsoft.com/office/drawing/2014/main" id="{6CB4CBC7-76B9-1785-F47F-6CA5BDEC24F0}"/>
                </a:ext>
              </a:extLst>
            </p:cNvPr>
            <p:cNvSpPr txBox="1">
              <a:spLocks/>
            </p:cNvSpPr>
            <p:nvPr/>
          </p:nvSpPr>
          <p:spPr>
            <a:xfrm>
              <a:off x="4738945" y="225579"/>
              <a:ext cx="718860"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W</a:t>
              </a:r>
              <a:r>
                <a:rPr lang="en-US" sz="1600" baseline="-25000" dirty="0">
                  <a:solidFill>
                    <a:schemeClr val="tx1">
                      <a:lumMod val="85000"/>
                      <a:lumOff val="15000"/>
                    </a:schemeClr>
                  </a:solidFill>
                  <a:latin typeface="Avenir" panose="02000503020000020003" pitchFamily="2" charset="0"/>
                </a:rPr>
                <a:t>xg2</a:t>
              </a:r>
              <a:endParaRPr lang="en-US" sz="1200" baseline="-25000" dirty="0">
                <a:solidFill>
                  <a:schemeClr val="tx1">
                    <a:lumMod val="85000"/>
                    <a:lumOff val="15000"/>
                  </a:schemeClr>
                </a:solidFill>
                <a:latin typeface="Avenir" panose="02000503020000020003" pitchFamily="2" charset="0"/>
              </a:endParaRPr>
            </a:p>
          </p:txBody>
        </p:sp>
        <p:sp>
          <p:nvSpPr>
            <p:cNvPr id="6" name="Freeform 5">
              <a:extLst>
                <a:ext uri="{FF2B5EF4-FFF2-40B4-BE49-F238E27FC236}">
                  <a16:creationId xmlns:a16="http://schemas.microsoft.com/office/drawing/2014/main" id="{5DF6C88A-DC41-C6D3-39F2-604E1B9D87C7}"/>
                </a:ext>
              </a:extLst>
            </p:cNvPr>
            <p:cNvSpPr/>
            <p:nvPr/>
          </p:nvSpPr>
          <p:spPr>
            <a:xfrm>
              <a:off x="3797085" y="2495227"/>
              <a:ext cx="1487987" cy="2929180"/>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Lst>
              <a:ahLst/>
              <a:cxnLst>
                <a:cxn ang="0">
                  <a:pos x="connsiteX0" y="connsiteY0"/>
                </a:cxn>
                <a:cxn ang="0">
                  <a:pos x="connsiteX1" y="connsiteY1"/>
                </a:cxn>
              </a:cxnLst>
              <a:rect l="l" t="t" r="r" b="b"/>
              <a:pathLst>
                <a:path w="1487987" h="2929180">
                  <a:moveTo>
                    <a:pt x="0" y="2929180"/>
                  </a:moveTo>
                  <a:cubicBezTo>
                    <a:pt x="680634" y="2510080"/>
                    <a:pt x="1500752" y="835617"/>
                    <a:pt x="1487837" y="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02DCBE33-3B7B-0821-A9D6-BA5381A29858}"/>
                </a:ext>
              </a:extLst>
            </p:cNvPr>
            <p:cNvGrpSpPr/>
            <p:nvPr/>
          </p:nvGrpSpPr>
          <p:grpSpPr>
            <a:xfrm>
              <a:off x="3674532" y="2641377"/>
              <a:ext cx="1678794" cy="3201484"/>
              <a:chOff x="3674532" y="2641377"/>
              <a:chExt cx="1678794" cy="3201484"/>
            </a:xfrm>
          </p:grpSpPr>
          <p:cxnSp>
            <p:nvCxnSpPr>
              <p:cNvPr id="31" name="Straight Connector 30">
                <a:extLst>
                  <a:ext uri="{FF2B5EF4-FFF2-40B4-BE49-F238E27FC236}">
                    <a16:creationId xmlns:a16="http://schemas.microsoft.com/office/drawing/2014/main" id="{535C004C-621A-0208-8497-EA3220AD958E}"/>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89ECC79-E3A2-D445-E5BD-4A8156F29CFC}"/>
                  </a:ext>
                </a:extLst>
              </p:cNvPr>
              <p:cNvCxnSpPr>
                <a:cxnSpLocks/>
              </p:cNvCxnSpPr>
              <p:nvPr/>
            </p:nvCxnSpPr>
            <p:spPr>
              <a:xfrm flipH="1">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D6A25F6-EE1F-4C03-88A7-590D021B0488}"/>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C0D6C15-F3AF-52C4-65BE-A32C87A9F9EA}"/>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ED7C35D-FDF4-9715-5F69-5245E72A907D}"/>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9BE16B6-AB24-3EAE-F9DB-7CAF9EAC17DB}"/>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11237BF-CE90-BC38-5485-51117074CB6D}"/>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D88A61B-3F24-97AC-1215-E1699E558B23}"/>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Text Placeholder 3">
              <a:extLst>
                <a:ext uri="{FF2B5EF4-FFF2-40B4-BE49-F238E27FC236}">
                  <a16:creationId xmlns:a16="http://schemas.microsoft.com/office/drawing/2014/main" id="{25B455D3-694C-D523-B248-86052418DCCE}"/>
                </a:ext>
              </a:extLst>
            </p:cNvPr>
            <p:cNvSpPr txBox="1">
              <a:spLocks/>
            </p:cNvSpPr>
            <p:nvPr/>
          </p:nvSpPr>
          <p:spPr>
            <a:xfrm>
              <a:off x="3866384" y="5852738"/>
              <a:ext cx="1152883" cy="43307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Avenir" panose="02000503020000020003" pitchFamily="2" charset="0"/>
                </a:rPr>
                <a:t>Total Error</a:t>
              </a:r>
              <a:endParaRPr lang="en-US" sz="1200" baseline="-25000" dirty="0">
                <a:solidFill>
                  <a:schemeClr val="tx1">
                    <a:lumMod val="85000"/>
                    <a:lumOff val="15000"/>
                  </a:schemeClr>
                </a:solidFill>
                <a:latin typeface="Avenir" panose="02000503020000020003" pitchFamily="2" charset="0"/>
              </a:endParaRPr>
            </a:p>
          </p:txBody>
        </p:sp>
        <p:sp>
          <p:nvSpPr>
            <p:cNvPr id="13" name="Freeform 12">
              <a:extLst>
                <a:ext uri="{FF2B5EF4-FFF2-40B4-BE49-F238E27FC236}">
                  <a16:creationId xmlns:a16="http://schemas.microsoft.com/office/drawing/2014/main" id="{2B6FDF05-92F4-978A-2441-23E85B0E129B}"/>
                </a:ext>
              </a:extLst>
            </p:cNvPr>
            <p:cNvSpPr/>
            <p:nvPr/>
          </p:nvSpPr>
          <p:spPr>
            <a:xfrm rot="5596363" flipH="1">
              <a:off x="5898145" y="-183472"/>
              <a:ext cx="1610280" cy="2845854"/>
            </a:xfrm>
            <a:custGeom>
              <a:avLst/>
              <a:gdLst>
                <a:gd name="connsiteX0" fmla="*/ 0 w 1488001"/>
                <a:gd name="connsiteY0" fmla="*/ 2929180 h 2929180"/>
                <a:gd name="connsiteX1" fmla="*/ 1487837 w 1488001"/>
                <a:gd name="connsiteY1" fmla="*/ 0 h 2929180"/>
                <a:gd name="connsiteX0" fmla="*/ 0 w 1487987"/>
                <a:gd name="connsiteY0" fmla="*/ 2929180 h 2929180"/>
                <a:gd name="connsiteX1" fmla="*/ 1487837 w 1487987"/>
                <a:gd name="connsiteY1" fmla="*/ 0 h 2929180"/>
                <a:gd name="connsiteX0" fmla="*/ 0 w 1610411"/>
                <a:gd name="connsiteY0" fmla="*/ 2845854 h 2845854"/>
                <a:gd name="connsiteX1" fmla="*/ 1610280 w 1610411"/>
                <a:gd name="connsiteY1" fmla="*/ 0 h 2845854"/>
                <a:gd name="connsiteX0" fmla="*/ 0 w 1610502"/>
                <a:gd name="connsiteY0" fmla="*/ 2845854 h 2845854"/>
                <a:gd name="connsiteX1" fmla="*/ 1610280 w 1610502"/>
                <a:gd name="connsiteY1" fmla="*/ 0 h 2845854"/>
                <a:gd name="connsiteX0" fmla="*/ 0 w 1612593"/>
                <a:gd name="connsiteY0" fmla="*/ 2845854 h 2845854"/>
                <a:gd name="connsiteX1" fmla="*/ 1610280 w 1612593"/>
                <a:gd name="connsiteY1" fmla="*/ 0 h 2845854"/>
                <a:gd name="connsiteX0" fmla="*/ 0 w 1610280"/>
                <a:gd name="connsiteY0" fmla="*/ 2845854 h 2845854"/>
                <a:gd name="connsiteX1" fmla="*/ 1610280 w 1610280"/>
                <a:gd name="connsiteY1" fmla="*/ 0 h 2845854"/>
              </a:gdLst>
              <a:ahLst/>
              <a:cxnLst>
                <a:cxn ang="0">
                  <a:pos x="connsiteX0" y="connsiteY0"/>
                </a:cxn>
                <a:cxn ang="0">
                  <a:pos x="connsiteX1" y="connsiteY1"/>
                </a:cxn>
              </a:cxnLst>
              <a:rect l="l" t="t" r="r" b="b"/>
              <a:pathLst>
                <a:path w="1610280" h="2845854">
                  <a:moveTo>
                    <a:pt x="0" y="2845854"/>
                  </a:moveTo>
                  <a:cubicBezTo>
                    <a:pt x="1073321" y="2678182"/>
                    <a:pt x="1592531" y="630332"/>
                    <a:pt x="1610280" y="0"/>
                  </a:cubicBezTo>
                </a:path>
              </a:pathLst>
            </a:custGeom>
            <a:noFill/>
            <a:ln w="28575">
              <a:solidFill>
                <a:srgbClr val="5A5A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4EFFF161-FEBF-E7FD-4EBC-3B31ABF8275C}"/>
                </a:ext>
              </a:extLst>
            </p:cNvPr>
            <p:cNvGrpSpPr/>
            <p:nvPr/>
          </p:nvGrpSpPr>
          <p:grpSpPr>
            <a:xfrm rot="5400000" flipH="1">
              <a:off x="5877866" y="-229563"/>
              <a:ext cx="1678794" cy="3201484"/>
              <a:chOff x="3674532" y="2641377"/>
              <a:chExt cx="1678794" cy="3201484"/>
            </a:xfrm>
          </p:grpSpPr>
          <p:cxnSp>
            <p:nvCxnSpPr>
              <p:cNvPr id="19" name="Straight Connector 18">
                <a:extLst>
                  <a:ext uri="{FF2B5EF4-FFF2-40B4-BE49-F238E27FC236}">
                    <a16:creationId xmlns:a16="http://schemas.microsoft.com/office/drawing/2014/main" id="{07B6462F-62A6-B7E0-5559-A6E45B10E5F8}"/>
                  </a:ext>
                </a:extLst>
              </p:cNvPr>
              <p:cNvCxnSpPr>
                <a:cxnSpLocks/>
              </p:cNvCxnSpPr>
              <p:nvPr/>
            </p:nvCxnSpPr>
            <p:spPr>
              <a:xfrm>
                <a:off x="3808775" y="2641377"/>
                <a:ext cx="0" cy="31902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CE1AB3B-66E2-7B9D-48DE-3D21AACED3DC}"/>
                  </a:ext>
                </a:extLst>
              </p:cNvPr>
              <p:cNvCxnSpPr>
                <a:cxnSpLocks/>
              </p:cNvCxnSpPr>
              <p:nvPr/>
            </p:nvCxnSpPr>
            <p:spPr>
              <a:xfrm rot="10800000">
                <a:off x="3692184" y="5731510"/>
                <a:ext cx="16611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D0A4FC6-8E21-26D6-140D-78E7483FC254}"/>
                  </a:ext>
                </a:extLst>
              </p:cNvPr>
              <p:cNvCxnSpPr>
                <a:cxnSpLocks/>
              </p:cNvCxnSpPr>
              <p:nvPr/>
            </p:nvCxnSpPr>
            <p:spPr>
              <a:xfrm>
                <a:off x="3692184" y="265831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7DB7ABA-F138-8C35-D51C-15F1E992E5F8}"/>
                  </a:ext>
                </a:extLst>
              </p:cNvPr>
              <p:cNvCxnSpPr>
                <a:cxnSpLocks/>
              </p:cNvCxnSpPr>
              <p:nvPr/>
            </p:nvCxnSpPr>
            <p:spPr>
              <a:xfrm>
                <a:off x="3674532" y="3403522"/>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E25AEF1-C13D-8D44-066F-430C9DCC4D23}"/>
                  </a:ext>
                </a:extLst>
              </p:cNvPr>
              <p:cNvCxnSpPr>
                <a:cxnSpLocks/>
              </p:cNvCxnSpPr>
              <p:nvPr/>
            </p:nvCxnSpPr>
            <p:spPr>
              <a:xfrm>
                <a:off x="3684435" y="4199101"/>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BD5163A-7BEA-063F-2BC1-ED4138043477}"/>
                  </a:ext>
                </a:extLst>
              </p:cNvPr>
              <p:cNvCxnSpPr>
                <a:cxnSpLocks/>
              </p:cNvCxnSpPr>
              <p:nvPr/>
            </p:nvCxnSpPr>
            <p:spPr>
              <a:xfrm>
                <a:off x="3684435" y="4963684"/>
                <a:ext cx="13424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AA6021A-111C-1BB8-E48C-F9EE968AC22B}"/>
                  </a:ext>
                </a:extLst>
              </p:cNvPr>
              <p:cNvCxnSpPr>
                <a:cxnSpLocks/>
              </p:cNvCxnSpPr>
              <p:nvPr/>
            </p:nvCxnSpPr>
            <p:spPr>
              <a:xfrm>
                <a:off x="4575512" y="5731510"/>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233E304-5C42-B68C-75BB-0637AC4F5AEA}"/>
                  </a:ext>
                </a:extLst>
              </p:cNvPr>
              <p:cNvCxnSpPr>
                <a:cxnSpLocks/>
              </p:cNvCxnSpPr>
              <p:nvPr/>
            </p:nvCxnSpPr>
            <p:spPr>
              <a:xfrm>
                <a:off x="5338757" y="5720266"/>
                <a:ext cx="0" cy="1113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5" name="!!x3">
            <a:extLst>
              <a:ext uri="{FF2B5EF4-FFF2-40B4-BE49-F238E27FC236}">
                <a16:creationId xmlns:a16="http://schemas.microsoft.com/office/drawing/2014/main" id="{22ABDFE0-6888-C546-88BD-71FEF5A7744B}"/>
              </a:ext>
            </a:extLst>
          </p:cNvPr>
          <p:cNvSpPr/>
          <p:nvPr/>
        </p:nvSpPr>
        <p:spPr>
          <a:xfrm>
            <a:off x="7834516" y="1827190"/>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17" name="!!topline">
            <a:extLst>
              <a:ext uri="{FF2B5EF4-FFF2-40B4-BE49-F238E27FC236}">
                <a16:creationId xmlns:a16="http://schemas.microsoft.com/office/drawing/2014/main" id="{F3F6A119-5138-B343-8340-27FA5DC30346}"/>
              </a:ext>
            </a:extLst>
          </p:cNvPr>
          <p:cNvSpPr/>
          <p:nvPr/>
        </p:nvSpPr>
        <p:spPr>
          <a:xfrm>
            <a:off x="7327720" y="510367"/>
            <a:ext cx="148433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topdotted">
            <a:extLst>
              <a:ext uri="{FF2B5EF4-FFF2-40B4-BE49-F238E27FC236}">
                <a16:creationId xmlns:a16="http://schemas.microsoft.com/office/drawing/2014/main" id="{61F01312-68EB-9448-B616-B66FC65DDA55}"/>
              </a:ext>
            </a:extLst>
          </p:cNvPr>
          <p:cNvCxnSpPr>
            <a:cxnSpLocks/>
          </p:cNvCxnSpPr>
          <p:nvPr/>
        </p:nvCxnSpPr>
        <p:spPr>
          <a:xfrm flipH="1" flipV="1">
            <a:off x="8064549" y="548782"/>
            <a:ext cx="11432" cy="1451377"/>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x2">
            <a:extLst>
              <a:ext uri="{FF2B5EF4-FFF2-40B4-BE49-F238E27FC236}">
                <a16:creationId xmlns:a16="http://schemas.microsoft.com/office/drawing/2014/main" id="{18B9CDA3-320C-1B41-81EC-B99BD2E25254}"/>
              </a:ext>
            </a:extLst>
          </p:cNvPr>
          <p:cNvSpPr/>
          <p:nvPr/>
        </p:nvSpPr>
        <p:spPr>
          <a:xfrm>
            <a:off x="3929449" y="5481705"/>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sp>
        <p:nvSpPr>
          <p:cNvPr id="21" name="!!x1">
            <a:extLst>
              <a:ext uri="{FF2B5EF4-FFF2-40B4-BE49-F238E27FC236}">
                <a16:creationId xmlns:a16="http://schemas.microsoft.com/office/drawing/2014/main" id="{6EBE3F7D-553B-0348-A32B-407E2607EBA0}"/>
              </a:ext>
            </a:extLst>
          </p:cNvPr>
          <p:cNvSpPr/>
          <p:nvPr/>
        </p:nvSpPr>
        <p:spPr>
          <a:xfrm>
            <a:off x="3929449" y="4914777"/>
            <a:ext cx="481914" cy="481914"/>
          </a:xfrm>
          <a:prstGeom prst="mathMultiply">
            <a:avLst/>
          </a:prstGeom>
          <a:solidFill>
            <a:srgbClr val="C00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ysClr val="windowText" lastClr="000000"/>
                </a:solidFill>
                <a:effectLst>
                  <a:outerShdw blurRad="38100" dist="19050" dir="2700000" algn="tl" rotWithShape="0">
                    <a:schemeClr val="dk1">
                      <a:alpha val="40000"/>
                    </a:schemeClr>
                  </a:outerShdw>
                </a:effectLst>
              </a:rPr>
              <a:t>   </a:t>
            </a:r>
          </a:p>
        </p:txBody>
      </p:sp>
      <p:cxnSp>
        <p:nvCxnSpPr>
          <p:cNvPr id="22" name="!!Straight Connector ">
            <a:extLst>
              <a:ext uri="{FF2B5EF4-FFF2-40B4-BE49-F238E27FC236}">
                <a16:creationId xmlns:a16="http://schemas.microsoft.com/office/drawing/2014/main" id="{75017E26-4A26-204C-831A-8E795A3B419F}"/>
              </a:ext>
            </a:extLst>
          </p:cNvPr>
          <p:cNvCxnSpPr/>
          <p:nvPr/>
        </p:nvCxnSpPr>
        <p:spPr>
          <a:xfrm flipV="1">
            <a:off x="4170406" y="5155734"/>
            <a:ext cx="0" cy="566928"/>
          </a:xfrm>
          <a:prstGeom prst="line">
            <a:avLst/>
          </a:prstGeom>
          <a:ln w="9525"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C6E057D3-9375-A74A-A074-06F7ED290690}"/>
              </a:ext>
            </a:extLst>
          </p:cNvPr>
          <p:cNvCxnSpPr>
            <a:cxnSpLocks/>
          </p:cNvCxnSpPr>
          <p:nvPr/>
        </p:nvCxnSpPr>
        <p:spPr>
          <a:xfrm flipH="1">
            <a:off x="4357485" y="2258356"/>
            <a:ext cx="3717988" cy="2897378"/>
          </a:xfrm>
          <a:prstGeom prst="straightConnector1">
            <a:avLst/>
          </a:prstGeom>
          <a:ln w="38100">
            <a:solidFill>
              <a:srgbClr val="7030A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 name="Picture 8" descr="A picture containing dark, gauge&#10;&#10;Description automatically generated">
            <a:extLst>
              <a:ext uri="{FF2B5EF4-FFF2-40B4-BE49-F238E27FC236}">
                <a16:creationId xmlns:a16="http://schemas.microsoft.com/office/drawing/2014/main" id="{B3C93265-07EA-04B7-75FB-88D201F29D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3069079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C27FCA52-BFCC-7A66-2356-D636A9C8DCE3}"/>
              </a:ext>
            </a:extLst>
          </p:cNvPr>
          <p:cNvSpPr txBox="1">
            <a:spLocks/>
          </p:cNvSpPr>
          <p:nvPr/>
        </p:nvSpPr>
        <p:spPr>
          <a:xfrm>
            <a:off x="4055641" y="5906775"/>
            <a:ext cx="2742012"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dirty="0">
                <a:solidFill>
                  <a:schemeClr val="tx1">
                    <a:lumMod val="85000"/>
                    <a:lumOff val="15000"/>
                  </a:schemeClr>
                </a:solidFill>
                <a:latin typeface="Sofia Pro" pitchFamily="2" charset="0"/>
              </a:rPr>
              <a:t>Forward Propagation</a:t>
            </a:r>
          </a:p>
        </p:txBody>
      </p:sp>
      <p:sp>
        <p:nvSpPr>
          <p:cNvPr id="6" name="Down Arrow 5">
            <a:extLst>
              <a:ext uri="{FF2B5EF4-FFF2-40B4-BE49-F238E27FC236}">
                <a16:creationId xmlns:a16="http://schemas.microsoft.com/office/drawing/2014/main" id="{55612B69-9F39-930F-2056-BAF8FB1A6B04}"/>
              </a:ext>
            </a:extLst>
          </p:cNvPr>
          <p:cNvSpPr/>
          <p:nvPr/>
        </p:nvSpPr>
        <p:spPr>
          <a:xfrm rot="16200000">
            <a:off x="5182821" y="3764713"/>
            <a:ext cx="121513" cy="5278400"/>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D22A522-F58B-88D1-DEA3-DA4BBCE1C201}"/>
              </a:ext>
            </a:extLst>
          </p:cNvPr>
          <p:cNvSpPr/>
          <p:nvPr/>
        </p:nvSpPr>
        <p:spPr>
          <a:xfrm>
            <a:off x="6540491" y="3025346"/>
            <a:ext cx="1064871" cy="1067636"/>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F</a:t>
            </a:r>
          </a:p>
        </p:txBody>
      </p:sp>
      <p:sp>
        <p:nvSpPr>
          <p:cNvPr id="12" name="Oval 11">
            <a:extLst>
              <a:ext uri="{FF2B5EF4-FFF2-40B4-BE49-F238E27FC236}">
                <a16:creationId xmlns:a16="http://schemas.microsoft.com/office/drawing/2014/main" id="{71C1A20B-0738-5DF4-72AF-313156170C4A}"/>
              </a:ext>
            </a:extLst>
          </p:cNvPr>
          <p:cNvSpPr/>
          <p:nvPr/>
        </p:nvSpPr>
        <p:spPr>
          <a:xfrm>
            <a:off x="4643004" y="3025346"/>
            <a:ext cx="1064871" cy="1067636"/>
          </a:xfrm>
          <a:prstGeom prst="ellipse">
            <a:avLst/>
          </a:prstGeom>
          <a:solidFill>
            <a:srgbClr val="D2D3F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G</a:t>
            </a:r>
          </a:p>
        </p:txBody>
      </p:sp>
      <p:sp>
        <p:nvSpPr>
          <p:cNvPr id="15" name="Oval 14">
            <a:extLst>
              <a:ext uri="{FF2B5EF4-FFF2-40B4-BE49-F238E27FC236}">
                <a16:creationId xmlns:a16="http://schemas.microsoft.com/office/drawing/2014/main" id="{4603C247-A36E-034C-9ABC-33458168B6B7}"/>
              </a:ext>
            </a:extLst>
          </p:cNvPr>
          <p:cNvSpPr/>
          <p:nvPr/>
        </p:nvSpPr>
        <p:spPr>
          <a:xfrm>
            <a:off x="2731138" y="2359456"/>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1</a:t>
            </a:r>
            <a:endParaRPr lang="en-US" sz="2000" b="1" dirty="0">
              <a:solidFill>
                <a:schemeClr val="tx1">
                  <a:lumMod val="85000"/>
                  <a:lumOff val="15000"/>
                </a:schemeClr>
              </a:solidFill>
              <a:latin typeface="Sofia Pro" pitchFamily="2" charset="0"/>
            </a:endParaRPr>
          </a:p>
        </p:txBody>
      </p:sp>
      <p:sp>
        <p:nvSpPr>
          <p:cNvPr id="17" name="Oval 16">
            <a:extLst>
              <a:ext uri="{FF2B5EF4-FFF2-40B4-BE49-F238E27FC236}">
                <a16:creationId xmlns:a16="http://schemas.microsoft.com/office/drawing/2014/main" id="{FC908860-8759-7FAB-56BB-4BED284D50A0}"/>
              </a:ext>
            </a:extLst>
          </p:cNvPr>
          <p:cNvSpPr/>
          <p:nvPr/>
        </p:nvSpPr>
        <p:spPr>
          <a:xfrm>
            <a:off x="3923582" y="1041971"/>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0</a:t>
            </a:r>
            <a:endParaRPr lang="en-US" sz="2000" b="1" dirty="0">
              <a:solidFill>
                <a:schemeClr val="tx1">
                  <a:lumMod val="85000"/>
                  <a:lumOff val="15000"/>
                </a:schemeClr>
              </a:solidFill>
              <a:latin typeface="Sofia Pro" pitchFamily="2" charset="0"/>
            </a:endParaRPr>
          </a:p>
        </p:txBody>
      </p:sp>
      <p:sp>
        <p:nvSpPr>
          <p:cNvPr id="18" name="Oval 17">
            <a:extLst>
              <a:ext uri="{FF2B5EF4-FFF2-40B4-BE49-F238E27FC236}">
                <a16:creationId xmlns:a16="http://schemas.microsoft.com/office/drawing/2014/main" id="{088803D7-F816-48A5-8FE2-011497DB867C}"/>
              </a:ext>
            </a:extLst>
          </p:cNvPr>
          <p:cNvSpPr/>
          <p:nvPr/>
        </p:nvSpPr>
        <p:spPr>
          <a:xfrm>
            <a:off x="2693095" y="3927666"/>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X</a:t>
            </a:r>
            <a:r>
              <a:rPr lang="en-US" sz="2000" b="1" baseline="-25000" dirty="0">
                <a:solidFill>
                  <a:schemeClr val="tx1">
                    <a:lumMod val="85000"/>
                    <a:lumOff val="15000"/>
                  </a:schemeClr>
                </a:solidFill>
                <a:latin typeface="Sofia Pro" pitchFamily="2" charset="0"/>
              </a:rPr>
              <a:t>2</a:t>
            </a:r>
            <a:endParaRPr lang="en-US" sz="2000" b="1" dirty="0">
              <a:solidFill>
                <a:schemeClr val="tx1">
                  <a:lumMod val="85000"/>
                  <a:lumOff val="15000"/>
                </a:schemeClr>
              </a:solidFill>
              <a:latin typeface="Sofia Pro" pitchFamily="2" charset="0"/>
            </a:endParaRPr>
          </a:p>
        </p:txBody>
      </p:sp>
      <p:sp>
        <p:nvSpPr>
          <p:cNvPr id="19" name="Oval 18">
            <a:extLst>
              <a:ext uri="{FF2B5EF4-FFF2-40B4-BE49-F238E27FC236}">
                <a16:creationId xmlns:a16="http://schemas.microsoft.com/office/drawing/2014/main" id="{7C6006F9-1F49-8267-4EE7-A1A0F8D368F6}"/>
              </a:ext>
            </a:extLst>
          </p:cNvPr>
          <p:cNvSpPr/>
          <p:nvPr/>
        </p:nvSpPr>
        <p:spPr>
          <a:xfrm>
            <a:off x="5777251" y="1028279"/>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G</a:t>
            </a:r>
            <a:r>
              <a:rPr lang="en-US" sz="2000" b="1" baseline="-25000" dirty="0">
                <a:solidFill>
                  <a:schemeClr val="tx1">
                    <a:lumMod val="85000"/>
                    <a:lumOff val="15000"/>
                  </a:schemeClr>
                </a:solidFill>
                <a:latin typeface="Sofia Pro" pitchFamily="2" charset="0"/>
              </a:rPr>
              <a:t>0</a:t>
            </a:r>
            <a:endParaRPr lang="en-US" sz="2000" b="1" dirty="0">
              <a:solidFill>
                <a:schemeClr val="tx1">
                  <a:lumMod val="85000"/>
                  <a:lumOff val="15000"/>
                </a:schemeClr>
              </a:solidFill>
              <a:latin typeface="Sofia Pro" pitchFamily="2" charset="0"/>
            </a:endParaRPr>
          </a:p>
        </p:txBody>
      </p:sp>
      <p:sp>
        <p:nvSpPr>
          <p:cNvPr id="20" name="Oval 19">
            <a:extLst>
              <a:ext uri="{FF2B5EF4-FFF2-40B4-BE49-F238E27FC236}">
                <a16:creationId xmlns:a16="http://schemas.microsoft.com/office/drawing/2014/main" id="{FAB08EB8-4061-F448-CA83-C6277315DE11}"/>
              </a:ext>
            </a:extLst>
          </p:cNvPr>
          <p:cNvSpPr/>
          <p:nvPr/>
        </p:nvSpPr>
        <p:spPr>
          <a:xfrm>
            <a:off x="8487090" y="3019002"/>
            <a:ext cx="1064871" cy="106763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85000"/>
                    <a:lumOff val="15000"/>
                  </a:schemeClr>
                </a:solidFill>
                <a:latin typeface="Sofia Pro" pitchFamily="2" charset="0"/>
              </a:rPr>
              <a:t>E</a:t>
            </a:r>
          </a:p>
        </p:txBody>
      </p:sp>
      <p:sp>
        <p:nvSpPr>
          <p:cNvPr id="21" name="Text Placeholder 3">
            <a:extLst>
              <a:ext uri="{FF2B5EF4-FFF2-40B4-BE49-F238E27FC236}">
                <a16:creationId xmlns:a16="http://schemas.microsoft.com/office/drawing/2014/main" id="{6DD60A6B-4AE6-7940-F29C-4BC16191B2B5}"/>
              </a:ext>
            </a:extLst>
          </p:cNvPr>
          <p:cNvSpPr txBox="1">
            <a:spLocks/>
          </p:cNvSpPr>
          <p:nvPr/>
        </p:nvSpPr>
        <p:spPr>
          <a:xfrm>
            <a:off x="2592802" y="5264918"/>
            <a:ext cx="1327230"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Input Layer</a:t>
            </a:r>
          </a:p>
        </p:txBody>
      </p:sp>
      <p:sp>
        <p:nvSpPr>
          <p:cNvPr id="22" name="Text Placeholder 3">
            <a:extLst>
              <a:ext uri="{FF2B5EF4-FFF2-40B4-BE49-F238E27FC236}">
                <a16:creationId xmlns:a16="http://schemas.microsoft.com/office/drawing/2014/main" id="{4CCF6D30-05FC-A50B-0A32-06BB4162DAD5}"/>
              </a:ext>
            </a:extLst>
          </p:cNvPr>
          <p:cNvSpPr txBox="1">
            <a:spLocks/>
          </p:cNvSpPr>
          <p:nvPr/>
        </p:nvSpPr>
        <p:spPr>
          <a:xfrm>
            <a:off x="4461345" y="5261582"/>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Hidden Layer</a:t>
            </a:r>
          </a:p>
        </p:txBody>
      </p:sp>
      <p:sp>
        <p:nvSpPr>
          <p:cNvPr id="23" name="Text Placeholder 3">
            <a:extLst>
              <a:ext uri="{FF2B5EF4-FFF2-40B4-BE49-F238E27FC236}">
                <a16:creationId xmlns:a16="http://schemas.microsoft.com/office/drawing/2014/main" id="{15449C20-CBAC-44A5-037B-5274DA11F9A7}"/>
              </a:ext>
            </a:extLst>
          </p:cNvPr>
          <p:cNvSpPr txBox="1">
            <a:spLocks/>
          </p:cNvSpPr>
          <p:nvPr/>
        </p:nvSpPr>
        <p:spPr>
          <a:xfrm>
            <a:off x="6316542" y="5261581"/>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Output Layer</a:t>
            </a:r>
          </a:p>
        </p:txBody>
      </p:sp>
      <p:sp>
        <p:nvSpPr>
          <p:cNvPr id="25" name="Text Placeholder 3">
            <a:extLst>
              <a:ext uri="{FF2B5EF4-FFF2-40B4-BE49-F238E27FC236}">
                <a16:creationId xmlns:a16="http://schemas.microsoft.com/office/drawing/2014/main" id="{014C1999-24FA-FC0B-04C1-16A4AF9F2FDB}"/>
              </a:ext>
            </a:extLst>
          </p:cNvPr>
          <p:cNvSpPr txBox="1">
            <a:spLocks/>
          </p:cNvSpPr>
          <p:nvPr/>
        </p:nvSpPr>
        <p:spPr>
          <a:xfrm>
            <a:off x="8263019" y="5285427"/>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Error/Loss Function</a:t>
            </a:r>
          </a:p>
        </p:txBody>
      </p:sp>
      <p:sp>
        <p:nvSpPr>
          <p:cNvPr id="26" name="Text Placeholder 3">
            <a:extLst>
              <a:ext uri="{FF2B5EF4-FFF2-40B4-BE49-F238E27FC236}">
                <a16:creationId xmlns:a16="http://schemas.microsoft.com/office/drawing/2014/main" id="{D74AC726-5A58-B0EA-E311-65440CCA9E94}"/>
              </a:ext>
            </a:extLst>
          </p:cNvPr>
          <p:cNvSpPr txBox="1">
            <a:spLocks/>
          </p:cNvSpPr>
          <p:nvPr/>
        </p:nvSpPr>
        <p:spPr>
          <a:xfrm>
            <a:off x="9812587" y="3409325"/>
            <a:ext cx="2123733"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Error</a:t>
            </a:r>
          </a:p>
        </p:txBody>
      </p:sp>
      <p:sp>
        <p:nvSpPr>
          <p:cNvPr id="27" name="Text Placeholder 3">
            <a:extLst>
              <a:ext uri="{FF2B5EF4-FFF2-40B4-BE49-F238E27FC236}">
                <a16:creationId xmlns:a16="http://schemas.microsoft.com/office/drawing/2014/main" id="{0803853C-C4D7-69FF-97A1-F4A0321D0636}"/>
              </a:ext>
            </a:extLst>
          </p:cNvPr>
          <p:cNvSpPr txBox="1">
            <a:spLocks/>
          </p:cNvSpPr>
          <p:nvPr/>
        </p:nvSpPr>
        <p:spPr>
          <a:xfrm>
            <a:off x="318366" y="3495394"/>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Sofia Pro" pitchFamily="2" charset="0"/>
              </a:rPr>
              <a:t>Input Features</a:t>
            </a:r>
          </a:p>
        </p:txBody>
      </p:sp>
      <p:sp>
        <p:nvSpPr>
          <p:cNvPr id="29" name="Text Placeholder 3">
            <a:extLst>
              <a:ext uri="{FF2B5EF4-FFF2-40B4-BE49-F238E27FC236}">
                <a16:creationId xmlns:a16="http://schemas.microsoft.com/office/drawing/2014/main" id="{9B23A9ED-79D8-8531-FAC6-BC26FA01D62C}"/>
              </a:ext>
            </a:extLst>
          </p:cNvPr>
          <p:cNvSpPr txBox="1">
            <a:spLocks/>
          </p:cNvSpPr>
          <p:nvPr/>
        </p:nvSpPr>
        <p:spPr>
          <a:xfrm>
            <a:off x="2037625" y="556227"/>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Sofia Pro" pitchFamily="2" charset="0"/>
              </a:rPr>
              <a:t>Bias Node</a:t>
            </a:r>
          </a:p>
        </p:txBody>
      </p:sp>
      <p:sp>
        <p:nvSpPr>
          <p:cNvPr id="30" name="Text Placeholder 3">
            <a:extLst>
              <a:ext uri="{FF2B5EF4-FFF2-40B4-BE49-F238E27FC236}">
                <a16:creationId xmlns:a16="http://schemas.microsoft.com/office/drawing/2014/main" id="{6476A569-8EEC-3638-ACD2-10FB0A5586BD}"/>
              </a:ext>
            </a:extLst>
          </p:cNvPr>
          <p:cNvSpPr txBox="1">
            <a:spLocks/>
          </p:cNvSpPr>
          <p:nvPr/>
        </p:nvSpPr>
        <p:spPr>
          <a:xfrm>
            <a:off x="7428228" y="1845866"/>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Sofia Pro" pitchFamily="2" charset="0"/>
              </a:rPr>
              <a:t>Network Output</a:t>
            </a:r>
          </a:p>
        </p:txBody>
      </p:sp>
      <p:sp>
        <p:nvSpPr>
          <p:cNvPr id="31" name="Text Placeholder 3">
            <a:extLst>
              <a:ext uri="{FF2B5EF4-FFF2-40B4-BE49-F238E27FC236}">
                <a16:creationId xmlns:a16="http://schemas.microsoft.com/office/drawing/2014/main" id="{FBBD5D74-25E4-09C3-BA7C-C7B0E113BDE4}"/>
              </a:ext>
            </a:extLst>
          </p:cNvPr>
          <p:cNvSpPr txBox="1">
            <a:spLocks/>
          </p:cNvSpPr>
          <p:nvPr/>
        </p:nvSpPr>
        <p:spPr>
          <a:xfrm>
            <a:off x="7210200" y="4809980"/>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b="1" dirty="0">
                <a:solidFill>
                  <a:schemeClr val="tx1">
                    <a:lumMod val="85000"/>
                    <a:lumOff val="15000"/>
                  </a:schemeClr>
                </a:solidFill>
                <a:latin typeface="Sofia Pro" pitchFamily="2" charset="0"/>
              </a:rPr>
              <a:t>y</a:t>
            </a:r>
            <a:r>
              <a:rPr lang="en-US" sz="1800" b="1" baseline="-25000" dirty="0">
                <a:solidFill>
                  <a:schemeClr val="tx1">
                    <a:lumMod val="85000"/>
                    <a:lumOff val="15000"/>
                  </a:schemeClr>
                </a:solidFill>
                <a:latin typeface="Sofia Pro" pitchFamily="2" charset="0"/>
              </a:rPr>
              <a:t>truth</a:t>
            </a:r>
            <a:endParaRPr lang="en-US" sz="1800" b="1" dirty="0">
              <a:solidFill>
                <a:schemeClr val="tx1">
                  <a:lumMod val="85000"/>
                  <a:lumOff val="15000"/>
                </a:schemeClr>
              </a:solidFill>
              <a:latin typeface="Sofia Pro" pitchFamily="2" charset="0"/>
            </a:endParaRPr>
          </a:p>
        </p:txBody>
      </p:sp>
      <p:sp>
        <p:nvSpPr>
          <p:cNvPr id="32" name="Text Placeholder 3">
            <a:extLst>
              <a:ext uri="{FF2B5EF4-FFF2-40B4-BE49-F238E27FC236}">
                <a16:creationId xmlns:a16="http://schemas.microsoft.com/office/drawing/2014/main" id="{968A84E8-E83A-8EE0-ADCC-4527B6A7DB6A}"/>
              </a:ext>
            </a:extLst>
          </p:cNvPr>
          <p:cNvSpPr txBox="1">
            <a:spLocks/>
          </p:cNvSpPr>
          <p:nvPr/>
        </p:nvSpPr>
        <p:spPr>
          <a:xfrm>
            <a:off x="5060786" y="3103548"/>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gf1</a:t>
            </a:r>
            <a:endParaRPr lang="en-US" sz="1800" dirty="0">
              <a:solidFill>
                <a:schemeClr val="tx1">
                  <a:lumMod val="85000"/>
                  <a:lumOff val="15000"/>
                </a:schemeClr>
              </a:solidFill>
              <a:latin typeface="Sofia Pro Medium" pitchFamily="2" charset="0"/>
            </a:endParaRPr>
          </a:p>
        </p:txBody>
      </p:sp>
      <p:sp>
        <p:nvSpPr>
          <p:cNvPr id="33" name="Text Placeholder 3">
            <a:extLst>
              <a:ext uri="{FF2B5EF4-FFF2-40B4-BE49-F238E27FC236}">
                <a16:creationId xmlns:a16="http://schemas.microsoft.com/office/drawing/2014/main" id="{86B91CEF-9E81-56C3-2A09-49D4C851AD9D}"/>
              </a:ext>
            </a:extLst>
          </p:cNvPr>
          <p:cNvSpPr txBox="1">
            <a:spLocks/>
          </p:cNvSpPr>
          <p:nvPr/>
        </p:nvSpPr>
        <p:spPr>
          <a:xfrm>
            <a:off x="5938897" y="2175131"/>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gf0</a:t>
            </a:r>
            <a:endParaRPr lang="en-US" sz="1800" dirty="0">
              <a:solidFill>
                <a:schemeClr val="tx1">
                  <a:lumMod val="85000"/>
                  <a:lumOff val="15000"/>
                </a:schemeClr>
              </a:solidFill>
              <a:latin typeface="Sofia Pro Medium" pitchFamily="2" charset="0"/>
            </a:endParaRPr>
          </a:p>
        </p:txBody>
      </p:sp>
      <p:sp>
        <p:nvSpPr>
          <p:cNvPr id="34" name="Text Placeholder 3">
            <a:extLst>
              <a:ext uri="{FF2B5EF4-FFF2-40B4-BE49-F238E27FC236}">
                <a16:creationId xmlns:a16="http://schemas.microsoft.com/office/drawing/2014/main" id="{2F3AC571-EC38-013E-D5A1-1FE75AA65B2A}"/>
              </a:ext>
            </a:extLst>
          </p:cNvPr>
          <p:cNvSpPr txBox="1">
            <a:spLocks/>
          </p:cNvSpPr>
          <p:nvPr/>
        </p:nvSpPr>
        <p:spPr>
          <a:xfrm>
            <a:off x="4015714" y="2176792"/>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xg0</a:t>
            </a:r>
            <a:endParaRPr lang="en-US" sz="1800" dirty="0">
              <a:solidFill>
                <a:schemeClr val="tx1">
                  <a:lumMod val="85000"/>
                  <a:lumOff val="15000"/>
                </a:schemeClr>
              </a:solidFill>
              <a:latin typeface="Sofia Pro Medium" pitchFamily="2" charset="0"/>
            </a:endParaRPr>
          </a:p>
        </p:txBody>
      </p:sp>
      <p:sp>
        <p:nvSpPr>
          <p:cNvPr id="35" name="Text Placeholder 3">
            <a:extLst>
              <a:ext uri="{FF2B5EF4-FFF2-40B4-BE49-F238E27FC236}">
                <a16:creationId xmlns:a16="http://schemas.microsoft.com/office/drawing/2014/main" id="{8A209793-009F-44C3-0CF2-DBAB7BE66B44}"/>
              </a:ext>
            </a:extLst>
          </p:cNvPr>
          <p:cNvSpPr txBox="1">
            <a:spLocks/>
          </p:cNvSpPr>
          <p:nvPr/>
        </p:nvSpPr>
        <p:spPr>
          <a:xfrm>
            <a:off x="3051046" y="2803486"/>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xg1</a:t>
            </a:r>
            <a:endParaRPr lang="en-US" sz="1800" dirty="0">
              <a:solidFill>
                <a:schemeClr val="tx1">
                  <a:lumMod val="85000"/>
                  <a:lumOff val="15000"/>
                </a:schemeClr>
              </a:solidFill>
              <a:latin typeface="Sofia Pro Medium" pitchFamily="2" charset="0"/>
            </a:endParaRPr>
          </a:p>
        </p:txBody>
      </p:sp>
      <p:sp>
        <p:nvSpPr>
          <p:cNvPr id="36" name="Text Placeholder 3">
            <a:extLst>
              <a:ext uri="{FF2B5EF4-FFF2-40B4-BE49-F238E27FC236}">
                <a16:creationId xmlns:a16="http://schemas.microsoft.com/office/drawing/2014/main" id="{BB9D10AA-F1DD-CD0C-5B85-EBC8EEA32FC4}"/>
              </a:ext>
            </a:extLst>
          </p:cNvPr>
          <p:cNvSpPr txBox="1">
            <a:spLocks/>
          </p:cNvSpPr>
          <p:nvPr/>
        </p:nvSpPr>
        <p:spPr>
          <a:xfrm>
            <a:off x="3180496" y="4136614"/>
            <a:ext cx="2123733" cy="1206222"/>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800" dirty="0">
                <a:solidFill>
                  <a:schemeClr val="tx1">
                    <a:lumMod val="85000"/>
                    <a:lumOff val="15000"/>
                  </a:schemeClr>
                </a:solidFill>
                <a:latin typeface="Sofia Pro Medium" pitchFamily="2" charset="0"/>
              </a:rPr>
              <a:t>W</a:t>
            </a:r>
            <a:r>
              <a:rPr lang="en-US" sz="1800" baseline="-25000" dirty="0">
                <a:solidFill>
                  <a:schemeClr val="tx1">
                    <a:lumMod val="85000"/>
                    <a:lumOff val="15000"/>
                  </a:schemeClr>
                </a:solidFill>
                <a:latin typeface="Sofia Pro Medium" pitchFamily="2" charset="0"/>
              </a:rPr>
              <a:t>xg2</a:t>
            </a:r>
            <a:endParaRPr lang="en-US" sz="1800" dirty="0">
              <a:solidFill>
                <a:schemeClr val="tx1">
                  <a:lumMod val="85000"/>
                  <a:lumOff val="15000"/>
                </a:schemeClr>
              </a:solidFill>
              <a:latin typeface="Sofia Pro Medium" pitchFamily="2" charset="0"/>
            </a:endParaRPr>
          </a:p>
        </p:txBody>
      </p:sp>
      <p:cxnSp>
        <p:nvCxnSpPr>
          <p:cNvPr id="37" name="Straight Arrow Connector 36">
            <a:extLst>
              <a:ext uri="{FF2B5EF4-FFF2-40B4-BE49-F238E27FC236}">
                <a16:creationId xmlns:a16="http://schemas.microsoft.com/office/drawing/2014/main" id="{6CAA0865-9BC1-94A3-0351-785F34307FCF}"/>
              </a:ext>
            </a:extLst>
          </p:cNvPr>
          <p:cNvCxnSpPr>
            <a:cxnSpLocks/>
            <a:endCxn id="10" idx="2"/>
          </p:cNvCxnSpPr>
          <p:nvPr/>
        </p:nvCxnSpPr>
        <p:spPr>
          <a:xfrm>
            <a:off x="5707875" y="3550938"/>
            <a:ext cx="832616" cy="822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249B027-5744-C187-1318-535314D99E2E}"/>
              </a:ext>
            </a:extLst>
          </p:cNvPr>
          <p:cNvCxnSpPr>
            <a:cxnSpLocks/>
            <a:endCxn id="20" idx="2"/>
          </p:cNvCxnSpPr>
          <p:nvPr/>
        </p:nvCxnSpPr>
        <p:spPr>
          <a:xfrm>
            <a:off x="7608979" y="3540757"/>
            <a:ext cx="878111" cy="120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D137679-3D28-ABE4-49A4-A630696FF585}"/>
              </a:ext>
            </a:extLst>
          </p:cNvPr>
          <p:cNvCxnSpPr>
            <a:cxnSpLocks/>
          </p:cNvCxnSpPr>
          <p:nvPr/>
        </p:nvCxnSpPr>
        <p:spPr>
          <a:xfrm>
            <a:off x="9551961" y="3550938"/>
            <a:ext cx="878111" cy="120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0AB2D0D-094F-5248-B13C-D31F8D968BB3}"/>
              </a:ext>
            </a:extLst>
          </p:cNvPr>
          <p:cNvCxnSpPr>
            <a:cxnSpLocks/>
          </p:cNvCxnSpPr>
          <p:nvPr/>
        </p:nvCxnSpPr>
        <p:spPr>
          <a:xfrm>
            <a:off x="4641197" y="2077575"/>
            <a:ext cx="358461" cy="95714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30BF517-FB5D-B333-E760-2AB5BC09E49C}"/>
              </a:ext>
            </a:extLst>
          </p:cNvPr>
          <p:cNvCxnSpPr>
            <a:cxnSpLocks/>
          </p:cNvCxnSpPr>
          <p:nvPr/>
        </p:nvCxnSpPr>
        <p:spPr>
          <a:xfrm>
            <a:off x="6520201" y="2049129"/>
            <a:ext cx="383364" cy="101582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93976DB-3B98-B29B-C923-5001AEB32EF6}"/>
              </a:ext>
            </a:extLst>
          </p:cNvPr>
          <p:cNvCxnSpPr>
            <a:cxnSpLocks/>
            <a:stCxn id="31" idx="0"/>
          </p:cNvCxnSpPr>
          <p:nvPr/>
        </p:nvCxnSpPr>
        <p:spPr>
          <a:xfrm flipV="1">
            <a:off x="8272067" y="3998824"/>
            <a:ext cx="476379" cy="8111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76ED00D-EE82-C94F-3094-D9B3A1A446FF}"/>
              </a:ext>
            </a:extLst>
          </p:cNvPr>
          <p:cNvCxnSpPr>
            <a:cxnSpLocks/>
          </p:cNvCxnSpPr>
          <p:nvPr/>
        </p:nvCxnSpPr>
        <p:spPr>
          <a:xfrm flipV="1">
            <a:off x="3734494" y="3776327"/>
            <a:ext cx="961396" cy="5317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B340B37-57AB-9520-A81B-EFABB02D9AF5}"/>
              </a:ext>
            </a:extLst>
          </p:cNvPr>
          <p:cNvCxnSpPr>
            <a:cxnSpLocks/>
          </p:cNvCxnSpPr>
          <p:nvPr/>
        </p:nvCxnSpPr>
        <p:spPr>
          <a:xfrm>
            <a:off x="3755088" y="3103548"/>
            <a:ext cx="922345" cy="2854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4F1E70B-F3D8-4E93-59E9-8B7FE3AE1B9F}"/>
              </a:ext>
            </a:extLst>
          </p:cNvPr>
          <p:cNvCxnSpPr>
            <a:cxnSpLocks/>
          </p:cNvCxnSpPr>
          <p:nvPr/>
        </p:nvCxnSpPr>
        <p:spPr>
          <a:xfrm>
            <a:off x="3066036" y="967406"/>
            <a:ext cx="759328" cy="352566"/>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29387046-E3FE-C298-4C4F-55C9451948F6}"/>
              </a:ext>
            </a:extLst>
          </p:cNvPr>
          <p:cNvCxnSpPr>
            <a:cxnSpLocks/>
          </p:cNvCxnSpPr>
          <p:nvPr/>
        </p:nvCxnSpPr>
        <p:spPr>
          <a:xfrm flipH="1">
            <a:off x="8032647" y="2247493"/>
            <a:ext cx="440272" cy="1121054"/>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EA34CF52-8866-D2D1-F6D7-EBB16018BF93}"/>
              </a:ext>
            </a:extLst>
          </p:cNvPr>
          <p:cNvGrpSpPr/>
          <p:nvPr/>
        </p:nvGrpSpPr>
        <p:grpSpPr>
          <a:xfrm>
            <a:off x="2275615" y="2810278"/>
            <a:ext cx="332371" cy="1725722"/>
            <a:chOff x="2275615" y="2810278"/>
            <a:chExt cx="332371" cy="1725722"/>
          </a:xfrm>
        </p:grpSpPr>
        <p:cxnSp>
          <p:nvCxnSpPr>
            <p:cNvPr id="59" name="Straight Arrow Connector 58">
              <a:extLst>
                <a:ext uri="{FF2B5EF4-FFF2-40B4-BE49-F238E27FC236}">
                  <a16:creationId xmlns:a16="http://schemas.microsoft.com/office/drawing/2014/main" id="{5E17F800-7790-C7FA-D941-476FF8C8FA9D}"/>
                </a:ext>
              </a:extLst>
            </p:cNvPr>
            <p:cNvCxnSpPr>
              <a:cxnSpLocks/>
            </p:cNvCxnSpPr>
            <p:nvPr/>
          </p:nvCxnSpPr>
          <p:spPr>
            <a:xfrm>
              <a:off x="2275615" y="4536000"/>
              <a:ext cx="32876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DA398298-E0C3-4086-4703-2DD3F7286AFD}"/>
                </a:ext>
              </a:extLst>
            </p:cNvPr>
            <p:cNvCxnSpPr>
              <a:cxnSpLocks/>
            </p:cNvCxnSpPr>
            <p:nvPr/>
          </p:nvCxnSpPr>
          <p:spPr>
            <a:xfrm>
              <a:off x="2279224" y="2815302"/>
              <a:ext cx="32876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7A1C3740-5236-BFA5-1A06-4FD69C91F45F}"/>
                </a:ext>
              </a:extLst>
            </p:cNvPr>
            <p:cNvCxnSpPr>
              <a:cxnSpLocks/>
            </p:cNvCxnSpPr>
            <p:nvPr/>
          </p:nvCxnSpPr>
          <p:spPr>
            <a:xfrm flipV="1">
              <a:off x="2287608" y="2810278"/>
              <a:ext cx="0" cy="1725722"/>
            </a:xfrm>
            <a:prstGeom prst="straightConnector1">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pic>
        <p:nvPicPr>
          <p:cNvPr id="3" name="Picture 2" descr="A picture containing dark, gauge&#10;&#10;Description automatically generated">
            <a:extLst>
              <a:ext uri="{FF2B5EF4-FFF2-40B4-BE49-F238E27FC236}">
                <a16:creationId xmlns:a16="http://schemas.microsoft.com/office/drawing/2014/main" id="{3B1961D7-786D-9B28-7852-D545E5E382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643659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par>
                                <p:cTn id="16" presetID="10" presetClass="entr" presetSubtype="0" fill="hold" nodeType="withEffect">
                                  <p:stCondLst>
                                    <p:cond delay="0"/>
                                  </p:stCondLst>
                                  <p:childTnLst>
                                    <p:set>
                                      <p:cBhvr>
                                        <p:cTn id="17" dur="1" fill="hold">
                                          <p:stCondLst>
                                            <p:cond delay="0"/>
                                          </p:stCondLst>
                                        </p:cTn>
                                        <p:tgtEl>
                                          <p:spTgt spid="57"/>
                                        </p:tgtEl>
                                        <p:attrNameLst>
                                          <p:attrName>style.visibility</p:attrName>
                                        </p:attrNameLst>
                                      </p:cBhvr>
                                      <p:to>
                                        <p:strVal val="visible"/>
                                      </p:to>
                                    </p:set>
                                    <p:animEffect transition="in" filter="fade">
                                      <p:cBhvr>
                                        <p:cTn id="18" dur="500"/>
                                        <p:tgtEl>
                                          <p:spTgt spid="5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0" presetClass="entr" presetSubtype="0" fill="hold"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fade">
                                      <p:cBhvr>
                                        <p:cTn id="36" dur="500"/>
                                        <p:tgtEl>
                                          <p:spTgt spid="3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20" grpId="0" animBg="1"/>
      <p:bldP spid="25" grpId="0"/>
      <p:bldP spid="26" grpId="0"/>
      <p:bldP spid="30" grpId="0"/>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surface chart&#10;&#10;Description automatically generated">
            <a:extLst>
              <a:ext uri="{FF2B5EF4-FFF2-40B4-BE49-F238E27FC236}">
                <a16:creationId xmlns:a16="http://schemas.microsoft.com/office/drawing/2014/main" id="{0B2453D2-A192-460A-8309-5ED38EB8E9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5829" y="1238137"/>
            <a:ext cx="3740342" cy="4381725"/>
          </a:xfrm>
          <a:prstGeom prst="rect">
            <a:avLst/>
          </a:prstGeom>
        </p:spPr>
      </p:pic>
      <p:sp>
        <p:nvSpPr>
          <p:cNvPr id="10" name="TextBox 9">
            <a:extLst>
              <a:ext uri="{FF2B5EF4-FFF2-40B4-BE49-F238E27FC236}">
                <a16:creationId xmlns:a16="http://schemas.microsoft.com/office/drawing/2014/main" id="{6D90157C-F183-4FA7-846D-60E9E2CA1A8D}"/>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Image Credit: </a:t>
            </a:r>
            <a:r>
              <a:rPr lang="en-US" sz="1400" b="0" i="0" dirty="0">
                <a:solidFill>
                  <a:schemeClr val="tx1">
                    <a:lumMod val="65000"/>
                    <a:lumOff val="35000"/>
                  </a:schemeClr>
                </a:solidFill>
                <a:effectLst/>
                <a:latin typeface="+mj-lt"/>
              </a:rPr>
              <a:t>https://blog.paperspace.com/intro-to-optimization-in-deep-learning-gradient-descent/</a:t>
            </a:r>
            <a:endParaRPr lang="en-US" sz="1400" dirty="0">
              <a:solidFill>
                <a:schemeClr val="tx1">
                  <a:lumMod val="65000"/>
                  <a:lumOff val="35000"/>
                </a:schemeClr>
              </a:solidFill>
              <a:latin typeface="+mj-lt"/>
              <a:ea typeface="Verdana" panose="020B0604030504040204" pitchFamily="34" charset="0"/>
            </a:endParaRPr>
          </a:p>
        </p:txBody>
      </p:sp>
      <p:sp>
        <p:nvSpPr>
          <p:cNvPr id="19" name="Freeform: Shape 18">
            <a:extLst>
              <a:ext uri="{FF2B5EF4-FFF2-40B4-BE49-F238E27FC236}">
                <a16:creationId xmlns:a16="http://schemas.microsoft.com/office/drawing/2014/main" id="{592678C4-A5FC-4ED2-A34B-28FD4278DDF2}"/>
              </a:ext>
            </a:extLst>
          </p:cNvPr>
          <p:cNvSpPr/>
          <p:nvPr/>
        </p:nvSpPr>
        <p:spPr>
          <a:xfrm rot="316104">
            <a:off x="7035800" y="2305049"/>
            <a:ext cx="558800" cy="1123947"/>
          </a:xfrm>
          <a:custGeom>
            <a:avLst/>
            <a:gdLst>
              <a:gd name="connsiteX0" fmla="*/ 615950 w 615950"/>
              <a:gd name="connsiteY0" fmla="*/ 0 h 800100"/>
              <a:gd name="connsiteX1" fmla="*/ 412750 w 615950"/>
              <a:gd name="connsiteY1" fmla="*/ 444500 h 800100"/>
              <a:gd name="connsiteX2" fmla="*/ 0 w 615950"/>
              <a:gd name="connsiteY2" fmla="*/ 800100 h 800100"/>
            </a:gdLst>
            <a:ahLst/>
            <a:cxnLst>
              <a:cxn ang="0">
                <a:pos x="connsiteX0" y="connsiteY0"/>
              </a:cxn>
              <a:cxn ang="0">
                <a:pos x="connsiteX1" y="connsiteY1"/>
              </a:cxn>
              <a:cxn ang="0">
                <a:pos x="connsiteX2" y="connsiteY2"/>
              </a:cxn>
            </a:cxnLst>
            <a:rect l="l" t="t" r="r" b="b"/>
            <a:pathLst>
              <a:path w="615950" h="800100">
                <a:moveTo>
                  <a:pt x="615950" y="0"/>
                </a:moveTo>
                <a:cubicBezTo>
                  <a:pt x="565679" y="155575"/>
                  <a:pt x="515408" y="311150"/>
                  <a:pt x="412750" y="444500"/>
                </a:cubicBezTo>
                <a:cubicBezTo>
                  <a:pt x="310092" y="577850"/>
                  <a:pt x="155046" y="688975"/>
                  <a:pt x="0" y="800100"/>
                </a:cubicBezTo>
              </a:path>
            </a:pathLst>
          </a:custGeom>
          <a:noFill/>
          <a:ln w="19050">
            <a:solidFill>
              <a:srgbClr val="FF3300"/>
            </a:solidFill>
            <a:headEnd type="none"/>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60C29060-0884-45FD-88ED-A9DF7DC282B9}"/>
              </a:ext>
            </a:extLst>
          </p:cNvPr>
          <p:cNvSpPr/>
          <p:nvPr/>
        </p:nvSpPr>
        <p:spPr>
          <a:xfrm>
            <a:off x="7618349" y="2259754"/>
            <a:ext cx="74754" cy="75943"/>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Up 21">
            <a:extLst>
              <a:ext uri="{FF2B5EF4-FFF2-40B4-BE49-F238E27FC236}">
                <a16:creationId xmlns:a16="http://schemas.microsoft.com/office/drawing/2014/main" id="{4F194ADC-99F9-4DEA-8981-BE8AEAE5771C}"/>
              </a:ext>
            </a:extLst>
          </p:cNvPr>
          <p:cNvSpPr/>
          <p:nvPr/>
        </p:nvSpPr>
        <p:spPr>
          <a:xfrm rot="2032008">
            <a:off x="6047945" y="4490795"/>
            <a:ext cx="163630" cy="211756"/>
          </a:xfrm>
          <a:prstGeom prst="upArrow">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Up 23">
            <a:extLst>
              <a:ext uri="{FF2B5EF4-FFF2-40B4-BE49-F238E27FC236}">
                <a16:creationId xmlns:a16="http://schemas.microsoft.com/office/drawing/2014/main" id="{94246251-E379-4722-8C78-CD52C9FE1594}"/>
              </a:ext>
            </a:extLst>
          </p:cNvPr>
          <p:cNvSpPr/>
          <p:nvPr/>
        </p:nvSpPr>
        <p:spPr>
          <a:xfrm rot="15668167">
            <a:off x="7767136" y="2175890"/>
            <a:ext cx="163630" cy="211756"/>
          </a:xfrm>
          <a:prstGeom prst="upArrow">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DECDC81-68F2-4128-84E4-D8C333FDFF27}"/>
              </a:ext>
            </a:extLst>
          </p:cNvPr>
          <p:cNvSpPr/>
          <p:nvPr/>
        </p:nvSpPr>
        <p:spPr>
          <a:xfrm>
            <a:off x="6191468" y="4397680"/>
            <a:ext cx="74754" cy="75943"/>
          </a:xfrm>
          <a:prstGeom prst="ellipse">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dark, gauge&#10;&#10;Description automatically generated">
            <a:extLst>
              <a:ext uri="{FF2B5EF4-FFF2-40B4-BE49-F238E27FC236}">
                <a16:creationId xmlns:a16="http://schemas.microsoft.com/office/drawing/2014/main" id="{09C2BE2B-39F0-FEBD-3EC6-B896C2D3F9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926285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down)">
                                      <p:cBhvr>
                                        <p:cTn id="2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animBg="1"/>
      <p:bldP spid="22" grpId="0" animBg="1"/>
      <p:bldP spid="24" grpId="0" animBg="1"/>
      <p:bldP spid="2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0" y="4285400"/>
            <a:ext cx="12192000" cy="518830"/>
          </a:xfrm>
        </p:spPr>
        <p:txBody>
          <a:bodyPr>
            <a:normAutofit/>
          </a:bodyPr>
          <a:lstStyle/>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a:p>
            <a:endParaRPr lang="en-US" dirty="0">
              <a:latin typeface="Palatino Linotype" panose="02040502050505030304" pitchFamily="18" charset="0"/>
              <a:cs typeface="Segoe UI" panose="020B0502040204020203" pitchFamily="34" charset="0"/>
            </a:endParaRPr>
          </a:p>
        </p:txBody>
      </p:sp>
      <p:sp>
        <p:nvSpPr>
          <p:cNvPr id="39" name="Text Placeholder 3">
            <a:extLst>
              <a:ext uri="{FF2B5EF4-FFF2-40B4-BE49-F238E27FC236}">
                <a16:creationId xmlns:a16="http://schemas.microsoft.com/office/drawing/2014/main" id="{84788884-783F-9B0A-4D5E-864B3241EE26}"/>
              </a:ext>
            </a:extLst>
          </p:cNvPr>
          <p:cNvSpPr txBox="1">
            <a:spLocks/>
          </p:cNvSpPr>
          <p:nvPr/>
        </p:nvSpPr>
        <p:spPr>
          <a:xfrm>
            <a:off x="7857737" y="4563398"/>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i="1" dirty="0">
                <a:solidFill>
                  <a:schemeClr val="tx1">
                    <a:lumMod val="85000"/>
                    <a:lumOff val="15000"/>
                  </a:schemeClr>
                </a:solidFill>
                <a:latin typeface="Avenir Light Oblique" panose="020B0402020203090204" pitchFamily="34" charset="77"/>
              </a:rPr>
              <a:t>  x</a:t>
            </a:r>
          </a:p>
        </p:txBody>
      </p:sp>
      <p:cxnSp>
        <p:nvCxnSpPr>
          <p:cNvPr id="9" name="Straight Connector 8">
            <a:extLst>
              <a:ext uri="{FF2B5EF4-FFF2-40B4-BE49-F238E27FC236}">
                <a16:creationId xmlns:a16="http://schemas.microsoft.com/office/drawing/2014/main" id="{845797BA-25FD-257B-BFA7-7DD6F349E857}"/>
              </a:ext>
            </a:extLst>
          </p:cNvPr>
          <p:cNvCxnSpPr>
            <a:cxnSpLocks/>
          </p:cNvCxnSpPr>
          <p:nvPr/>
        </p:nvCxnSpPr>
        <p:spPr>
          <a:xfrm>
            <a:off x="6073588" y="1963271"/>
            <a:ext cx="0" cy="29986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3719938-2C97-B81F-5D04-74C804B7ECF9}"/>
              </a:ext>
            </a:extLst>
          </p:cNvPr>
          <p:cNvCxnSpPr>
            <a:cxnSpLocks/>
          </p:cNvCxnSpPr>
          <p:nvPr/>
        </p:nvCxnSpPr>
        <p:spPr>
          <a:xfrm>
            <a:off x="7396420"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A31C450-9572-A0F6-BFD0-F4519F9F9C33}"/>
              </a:ext>
            </a:extLst>
          </p:cNvPr>
          <p:cNvCxnSpPr>
            <a:cxnSpLocks/>
          </p:cNvCxnSpPr>
          <p:nvPr/>
        </p:nvCxnSpPr>
        <p:spPr>
          <a:xfrm>
            <a:off x="8718053"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8FBEBB7-6202-9023-B2C5-9BB4F95C37F6}"/>
              </a:ext>
            </a:extLst>
          </p:cNvPr>
          <p:cNvCxnSpPr>
            <a:cxnSpLocks/>
          </p:cNvCxnSpPr>
          <p:nvPr/>
        </p:nvCxnSpPr>
        <p:spPr>
          <a:xfrm>
            <a:off x="4755653"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4E48FE8-9AA7-80B6-96C7-EC82F3532042}"/>
              </a:ext>
            </a:extLst>
          </p:cNvPr>
          <p:cNvCxnSpPr>
            <a:cxnSpLocks/>
          </p:cNvCxnSpPr>
          <p:nvPr/>
        </p:nvCxnSpPr>
        <p:spPr>
          <a:xfrm>
            <a:off x="3423638" y="4643519"/>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FDE103-CF60-55CD-6A61-80A93FB5BAAE}"/>
              </a:ext>
            </a:extLst>
          </p:cNvPr>
          <p:cNvCxnSpPr>
            <a:cxnSpLocks/>
          </p:cNvCxnSpPr>
          <p:nvPr/>
        </p:nvCxnSpPr>
        <p:spPr>
          <a:xfrm flipH="1">
            <a:off x="6065745" y="4202935"/>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E75499E-A07B-E079-1B36-FF02C6142CBB}"/>
              </a:ext>
            </a:extLst>
          </p:cNvPr>
          <p:cNvCxnSpPr>
            <a:cxnSpLocks/>
          </p:cNvCxnSpPr>
          <p:nvPr/>
        </p:nvCxnSpPr>
        <p:spPr>
          <a:xfrm flipH="1">
            <a:off x="6068736" y="3684380"/>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215A4D9-1F85-067F-E1E8-CDA26B80DBC0}"/>
              </a:ext>
            </a:extLst>
          </p:cNvPr>
          <p:cNvCxnSpPr>
            <a:cxnSpLocks/>
          </p:cNvCxnSpPr>
          <p:nvPr/>
        </p:nvCxnSpPr>
        <p:spPr>
          <a:xfrm flipH="1">
            <a:off x="6065745" y="3148011"/>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170145D-9E8E-9D67-5542-E2B56A503DE6}"/>
              </a:ext>
            </a:extLst>
          </p:cNvPr>
          <p:cNvCxnSpPr>
            <a:cxnSpLocks/>
          </p:cNvCxnSpPr>
          <p:nvPr/>
        </p:nvCxnSpPr>
        <p:spPr>
          <a:xfrm flipH="1">
            <a:off x="6073588" y="2605704"/>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6993B1C-8F7D-0049-AAF0-CB59B67DDE3D}"/>
              </a:ext>
            </a:extLst>
          </p:cNvPr>
          <p:cNvCxnSpPr>
            <a:cxnSpLocks/>
          </p:cNvCxnSpPr>
          <p:nvPr/>
        </p:nvCxnSpPr>
        <p:spPr>
          <a:xfrm flipH="1">
            <a:off x="6084422" y="2075273"/>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A62782FA-C42D-CEAE-383E-0A745AB3A429}"/>
              </a:ext>
            </a:extLst>
          </p:cNvPr>
          <p:cNvSpPr txBox="1">
            <a:spLocks/>
          </p:cNvSpPr>
          <p:nvPr/>
        </p:nvSpPr>
        <p:spPr>
          <a:xfrm>
            <a:off x="4804106" y="1942083"/>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1.0</a:t>
            </a:r>
          </a:p>
        </p:txBody>
      </p:sp>
      <p:sp>
        <p:nvSpPr>
          <p:cNvPr id="31" name="Text Placeholder 3">
            <a:extLst>
              <a:ext uri="{FF2B5EF4-FFF2-40B4-BE49-F238E27FC236}">
                <a16:creationId xmlns:a16="http://schemas.microsoft.com/office/drawing/2014/main" id="{BD5BE542-64CA-4EF2-4B86-410AF0EADCEA}"/>
              </a:ext>
            </a:extLst>
          </p:cNvPr>
          <p:cNvSpPr txBox="1">
            <a:spLocks/>
          </p:cNvSpPr>
          <p:nvPr/>
        </p:nvSpPr>
        <p:spPr>
          <a:xfrm>
            <a:off x="4804106" y="2469544"/>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0.8</a:t>
            </a:r>
          </a:p>
        </p:txBody>
      </p:sp>
      <p:sp>
        <p:nvSpPr>
          <p:cNvPr id="32" name="Text Placeholder 3">
            <a:extLst>
              <a:ext uri="{FF2B5EF4-FFF2-40B4-BE49-F238E27FC236}">
                <a16:creationId xmlns:a16="http://schemas.microsoft.com/office/drawing/2014/main" id="{320DC8F4-9B0E-BD76-6FBB-EF3839717505}"/>
              </a:ext>
            </a:extLst>
          </p:cNvPr>
          <p:cNvSpPr txBox="1">
            <a:spLocks/>
          </p:cNvSpPr>
          <p:nvPr/>
        </p:nvSpPr>
        <p:spPr>
          <a:xfrm>
            <a:off x="4792229" y="2997006"/>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0.6</a:t>
            </a:r>
          </a:p>
        </p:txBody>
      </p:sp>
      <p:sp>
        <p:nvSpPr>
          <p:cNvPr id="33" name="Text Placeholder 3">
            <a:extLst>
              <a:ext uri="{FF2B5EF4-FFF2-40B4-BE49-F238E27FC236}">
                <a16:creationId xmlns:a16="http://schemas.microsoft.com/office/drawing/2014/main" id="{449D73A2-DBD0-A8A7-B0EF-EF5E560714E3}"/>
              </a:ext>
            </a:extLst>
          </p:cNvPr>
          <p:cNvSpPr txBox="1">
            <a:spLocks/>
          </p:cNvSpPr>
          <p:nvPr/>
        </p:nvSpPr>
        <p:spPr>
          <a:xfrm>
            <a:off x="4786290" y="3511907"/>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0.4</a:t>
            </a:r>
          </a:p>
        </p:txBody>
      </p:sp>
      <p:sp>
        <p:nvSpPr>
          <p:cNvPr id="34" name="Text Placeholder 3">
            <a:extLst>
              <a:ext uri="{FF2B5EF4-FFF2-40B4-BE49-F238E27FC236}">
                <a16:creationId xmlns:a16="http://schemas.microsoft.com/office/drawing/2014/main" id="{6AA35C86-242D-7E14-81BF-CF026CF93CD3}"/>
              </a:ext>
            </a:extLst>
          </p:cNvPr>
          <p:cNvSpPr txBox="1">
            <a:spLocks/>
          </p:cNvSpPr>
          <p:nvPr/>
        </p:nvSpPr>
        <p:spPr>
          <a:xfrm>
            <a:off x="4786289" y="4046144"/>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0.2</a:t>
            </a:r>
          </a:p>
        </p:txBody>
      </p:sp>
      <p:sp>
        <p:nvSpPr>
          <p:cNvPr id="35" name="Text Placeholder 3">
            <a:extLst>
              <a:ext uri="{FF2B5EF4-FFF2-40B4-BE49-F238E27FC236}">
                <a16:creationId xmlns:a16="http://schemas.microsoft.com/office/drawing/2014/main" id="{A3C4AD63-E6D6-C220-ED05-915B7128D9F1}"/>
              </a:ext>
            </a:extLst>
          </p:cNvPr>
          <p:cNvSpPr txBox="1">
            <a:spLocks/>
          </p:cNvSpPr>
          <p:nvPr/>
        </p:nvSpPr>
        <p:spPr>
          <a:xfrm>
            <a:off x="2262723" y="4751381"/>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-1.0</a:t>
            </a:r>
          </a:p>
        </p:txBody>
      </p:sp>
      <p:sp>
        <p:nvSpPr>
          <p:cNvPr id="36" name="Text Placeholder 3">
            <a:extLst>
              <a:ext uri="{FF2B5EF4-FFF2-40B4-BE49-F238E27FC236}">
                <a16:creationId xmlns:a16="http://schemas.microsoft.com/office/drawing/2014/main" id="{4F7BCF30-72E9-EA3F-D355-9059536AEA7A}"/>
              </a:ext>
            </a:extLst>
          </p:cNvPr>
          <p:cNvSpPr txBox="1">
            <a:spLocks/>
          </p:cNvSpPr>
          <p:nvPr/>
        </p:nvSpPr>
        <p:spPr>
          <a:xfrm>
            <a:off x="3580657" y="4757349"/>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-0.5</a:t>
            </a:r>
          </a:p>
        </p:txBody>
      </p:sp>
      <p:sp>
        <p:nvSpPr>
          <p:cNvPr id="37" name="Text Placeholder 3">
            <a:extLst>
              <a:ext uri="{FF2B5EF4-FFF2-40B4-BE49-F238E27FC236}">
                <a16:creationId xmlns:a16="http://schemas.microsoft.com/office/drawing/2014/main" id="{E78CDE99-034E-3455-9CFF-3A354B502C56}"/>
              </a:ext>
            </a:extLst>
          </p:cNvPr>
          <p:cNvSpPr txBox="1">
            <a:spLocks/>
          </p:cNvSpPr>
          <p:nvPr/>
        </p:nvSpPr>
        <p:spPr>
          <a:xfrm>
            <a:off x="6295390" y="4755033"/>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0.5</a:t>
            </a:r>
          </a:p>
        </p:txBody>
      </p:sp>
      <p:sp>
        <p:nvSpPr>
          <p:cNvPr id="38" name="Text Placeholder 3">
            <a:extLst>
              <a:ext uri="{FF2B5EF4-FFF2-40B4-BE49-F238E27FC236}">
                <a16:creationId xmlns:a16="http://schemas.microsoft.com/office/drawing/2014/main" id="{F1C6F73B-C8CB-A612-FB2F-1CD11FBE18F6}"/>
              </a:ext>
            </a:extLst>
          </p:cNvPr>
          <p:cNvSpPr txBox="1">
            <a:spLocks/>
          </p:cNvSpPr>
          <p:nvPr/>
        </p:nvSpPr>
        <p:spPr>
          <a:xfrm>
            <a:off x="7592798" y="4760556"/>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  1.0</a:t>
            </a:r>
          </a:p>
        </p:txBody>
      </p:sp>
      <p:sp>
        <p:nvSpPr>
          <p:cNvPr id="40" name="Text Placeholder 3">
            <a:extLst>
              <a:ext uri="{FF2B5EF4-FFF2-40B4-BE49-F238E27FC236}">
                <a16:creationId xmlns:a16="http://schemas.microsoft.com/office/drawing/2014/main" id="{0746AF43-35CA-D5C1-7676-612B00DDB6C6}"/>
              </a:ext>
            </a:extLst>
          </p:cNvPr>
          <p:cNvSpPr txBox="1">
            <a:spLocks/>
          </p:cNvSpPr>
          <p:nvPr/>
        </p:nvSpPr>
        <p:spPr>
          <a:xfrm>
            <a:off x="4946177" y="1593499"/>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i="1" dirty="0">
                <a:solidFill>
                  <a:schemeClr val="tx1">
                    <a:lumMod val="85000"/>
                    <a:lumOff val="15000"/>
                  </a:schemeClr>
                </a:solidFill>
                <a:latin typeface="Avenir Light Oblique" panose="020B0402020203090204" pitchFamily="34" charset="77"/>
              </a:rPr>
              <a:t>  y</a:t>
            </a:r>
          </a:p>
        </p:txBody>
      </p:sp>
      <p:sp>
        <p:nvSpPr>
          <p:cNvPr id="42" name="Freeform 41">
            <a:extLst>
              <a:ext uri="{FF2B5EF4-FFF2-40B4-BE49-F238E27FC236}">
                <a16:creationId xmlns:a16="http://schemas.microsoft.com/office/drawing/2014/main" id="{509DDBB9-CD1F-CA9C-974D-452401D54480}"/>
              </a:ext>
            </a:extLst>
          </p:cNvPr>
          <p:cNvSpPr/>
          <p:nvPr/>
        </p:nvSpPr>
        <p:spPr>
          <a:xfrm>
            <a:off x="3438260" y="2086452"/>
            <a:ext cx="5254327" cy="2622592"/>
          </a:xfrm>
          <a:custGeom>
            <a:avLst/>
            <a:gdLst>
              <a:gd name="connsiteX0" fmla="*/ 0 w 5208607"/>
              <a:gd name="connsiteY0" fmla="*/ 0 h 2604304"/>
              <a:gd name="connsiteX1" fmla="*/ 2581154 w 5208607"/>
              <a:gd name="connsiteY1" fmla="*/ 2604304 h 2604304"/>
              <a:gd name="connsiteX2" fmla="*/ 5208607 w 5208607"/>
              <a:gd name="connsiteY2" fmla="*/ 0 h 2604304"/>
              <a:gd name="connsiteX0" fmla="*/ 0 w 5254327"/>
              <a:gd name="connsiteY0" fmla="*/ 0 h 2622592"/>
              <a:gd name="connsiteX1" fmla="*/ 2626874 w 5254327"/>
              <a:gd name="connsiteY1" fmla="*/ 2622592 h 2622592"/>
              <a:gd name="connsiteX2" fmla="*/ 5254327 w 5254327"/>
              <a:gd name="connsiteY2" fmla="*/ 18288 h 2622592"/>
              <a:gd name="connsiteX0" fmla="*/ 0 w 5254327"/>
              <a:gd name="connsiteY0" fmla="*/ 0 h 2622592"/>
              <a:gd name="connsiteX1" fmla="*/ 2626874 w 5254327"/>
              <a:gd name="connsiteY1" fmla="*/ 2622592 h 2622592"/>
              <a:gd name="connsiteX2" fmla="*/ 5254327 w 5254327"/>
              <a:gd name="connsiteY2" fmla="*/ 18288 h 2622592"/>
              <a:gd name="connsiteX0" fmla="*/ 0 w 5254327"/>
              <a:gd name="connsiteY0" fmla="*/ 0 h 2622592"/>
              <a:gd name="connsiteX1" fmla="*/ 2626874 w 5254327"/>
              <a:gd name="connsiteY1" fmla="*/ 2622592 h 2622592"/>
              <a:gd name="connsiteX2" fmla="*/ 5254327 w 5254327"/>
              <a:gd name="connsiteY2" fmla="*/ 18288 h 2622592"/>
            </a:gdLst>
            <a:ahLst/>
            <a:cxnLst>
              <a:cxn ang="0">
                <a:pos x="connsiteX0" y="connsiteY0"/>
              </a:cxn>
              <a:cxn ang="0">
                <a:pos x="connsiteX1" y="connsiteY1"/>
              </a:cxn>
              <a:cxn ang="0">
                <a:pos x="connsiteX2" y="connsiteY2"/>
              </a:cxn>
            </a:cxnLst>
            <a:rect l="l" t="t" r="r" b="b"/>
            <a:pathLst>
              <a:path w="5254327" h="2622592">
                <a:moveTo>
                  <a:pt x="0" y="0"/>
                </a:moveTo>
                <a:cubicBezTo>
                  <a:pt x="737654" y="1622192"/>
                  <a:pt x="1758773" y="2622592"/>
                  <a:pt x="2626874" y="2622592"/>
                </a:cubicBezTo>
                <a:cubicBezTo>
                  <a:pt x="3494975" y="2622592"/>
                  <a:pt x="4349573" y="1814679"/>
                  <a:pt x="5254327" y="18288"/>
                </a:cubicBezTo>
              </a:path>
            </a:pathLst>
          </a:custGeom>
          <a:noFill/>
          <a:ln w="3810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BBB86CE6-ED12-F1D8-1484-A0D8D0BEB62A}"/>
              </a:ext>
            </a:extLst>
          </p:cNvPr>
          <p:cNvCxnSpPr>
            <a:cxnSpLocks/>
          </p:cNvCxnSpPr>
          <p:nvPr/>
        </p:nvCxnSpPr>
        <p:spPr>
          <a:xfrm>
            <a:off x="3294529" y="4733366"/>
            <a:ext cx="554243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3298B3D0-65D6-782E-2CB5-FFB00D44B2E8}"/>
              </a:ext>
            </a:extLst>
          </p:cNvPr>
          <p:cNvSpPr/>
          <p:nvPr/>
        </p:nvSpPr>
        <p:spPr>
          <a:xfrm>
            <a:off x="7315350" y="3984638"/>
            <a:ext cx="146736" cy="14673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 </a:t>
            </a:r>
          </a:p>
        </p:txBody>
      </p:sp>
      <p:pic>
        <p:nvPicPr>
          <p:cNvPr id="2" name="Picture 1" descr="A picture containing dark, gauge&#10;&#10;Description automatically generated">
            <a:extLst>
              <a:ext uri="{FF2B5EF4-FFF2-40B4-BE49-F238E27FC236}">
                <a16:creationId xmlns:a16="http://schemas.microsoft.com/office/drawing/2014/main" id="{7EF43A0F-5DB5-A1F0-578E-9F428EDDCF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2320866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ppt_x"/>
                                          </p:val>
                                        </p:tav>
                                        <p:tav tm="100000">
                                          <p:val>
                                            <p:strVal val="#ppt_x"/>
                                          </p:val>
                                        </p:tav>
                                      </p:tavLst>
                                    </p:anim>
                                    <p:anim calcmode="lin" valueType="num">
                                      <p:cBhvr additive="base">
                                        <p:cTn id="8"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FB2EB7C-CB3B-44AB-8441-7FF0A73D1DA8}"/>
              </a:ext>
            </a:extLst>
          </p:cNvPr>
          <p:cNvSpPr>
            <a:spLocks noGrp="1"/>
          </p:cNvSpPr>
          <p:nvPr>
            <p:ph type="title"/>
          </p:nvPr>
        </p:nvSpPr>
        <p:spPr>
          <a:xfrm>
            <a:off x="0" y="197312"/>
            <a:ext cx="12192000" cy="1580687"/>
          </a:xfrm>
          <a:noFill/>
        </p:spPr>
        <p:txBody>
          <a:bodyPr>
            <a:normAutofit/>
          </a:bodyPr>
          <a:lstStyle/>
          <a:p>
            <a:r>
              <a:rPr lang="en-US" sz="4400" dirty="0">
                <a:solidFill>
                  <a:srgbClr val="6C9AC3"/>
                </a:solidFill>
              </a:rPr>
              <a:t>     </a:t>
            </a:r>
            <a:endParaRPr lang="en-US" sz="6700" dirty="0">
              <a:solidFill>
                <a:srgbClr val="6C9AC3"/>
              </a:solidFill>
              <a:latin typeface="Palatino Linotype" panose="02040502050505030304" pitchFamily="18" charset="0"/>
              <a:cs typeface="Segoe UI Light" panose="020B0502040204020203" pitchFamily="34" charset="0"/>
            </a:endParaRPr>
          </a:p>
        </p:txBody>
      </p:sp>
      <p:sp>
        <p:nvSpPr>
          <p:cNvPr id="5" name="TextBox 4">
            <a:extLst>
              <a:ext uri="{FF2B5EF4-FFF2-40B4-BE49-F238E27FC236}">
                <a16:creationId xmlns:a16="http://schemas.microsoft.com/office/drawing/2014/main" id="{7D337760-CE63-4616-ACA3-1585B95477F9}"/>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Glassner, A. (2021). </a:t>
            </a:r>
            <a:r>
              <a:rPr lang="en-US" sz="1400" i="1" dirty="0">
                <a:solidFill>
                  <a:schemeClr val="tx1">
                    <a:lumMod val="65000"/>
                    <a:lumOff val="35000"/>
                  </a:schemeClr>
                </a:solidFill>
                <a:latin typeface="+mj-lt"/>
                <a:ea typeface="Verdana" panose="020B0604030504040204" pitchFamily="34" charset="0"/>
              </a:rPr>
              <a:t>Deep learning: A visual approach</a:t>
            </a:r>
            <a:r>
              <a:rPr lang="en-US" sz="1400" dirty="0">
                <a:solidFill>
                  <a:schemeClr val="tx1">
                    <a:lumMod val="65000"/>
                    <a:lumOff val="35000"/>
                  </a:schemeClr>
                </a:solidFill>
                <a:latin typeface="+mj-lt"/>
                <a:ea typeface="Verdana" panose="020B0604030504040204" pitchFamily="34" charset="0"/>
              </a:rPr>
              <a:t>. </a:t>
            </a:r>
            <a:r>
              <a:rPr lang="en-US" sz="1400" b="0" i="0" dirty="0">
                <a:solidFill>
                  <a:schemeClr val="tx1">
                    <a:lumMod val="65000"/>
                    <a:lumOff val="35000"/>
                  </a:schemeClr>
                </a:solidFill>
                <a:effectLst/>
                <a:latin typeface="+mj-lt"/>
                <a:ea typeface="Verdana" panose="020B0604030504040204" pitchFamily="34" charset="0"/>
              </a:rPr>
              <a:t>San Francisco, CA: No Star</a:t>
            </a:r>
            <a:r>
              <a:rPr lang="en-US" sz="1400" dirty="0">
                <a:solidFill>
                  <a:schemeClr val="tx1">
                    <a:lumMod val="65000"/>
                    <a:lumOff val="35000"/>
                  </a:schemeClr>
                </a:solidFill>
                <a:latin typeface="+mj-lt"/>
                <a:ea typeface="Verdana" panose="020B0604030504040204" pitchFamily="34" charset="0"/>
              </a:rPr>
              <a:t>ch Press</a:t>
            </a:r>
            <a:r>
              <a:rPr lang="en-US" sz="1400" b="0" i="0" dirty="0">
                <a:solidFill>
                  <a:schemeClr val="tx1">
                    <a:lumMod val="65000"/>
                    <a:lumOff val="35000"/>
                  </a:schemeClr>
                </a:solidFill>
                <a:effectLst/>
                <a:latin typeface="+mj-lt"/>
                <a:ea typeface="Verdana" panose="020B0604030504040204" pitchFamily="34" charset="0"/>
              </a:rPr>
              <a:t>. (</a:t>
            </a:r>
            <a:r>
              <a:rPr lang="en-US" sz="1400" dirty="0">
                <a:solidFill>
                  <a:schemeClr val="tx1">
                    <a:lumMod val="65000"/>
                    <a:lumOff val="35000"/>
                  </a:schemeClr>
                </a:solidFill>
                <a:latin typeface="+mj-lt"/>
                <a:ea typeface="Verdana" panose="020B0604030504040204" pitchFamily="34" charset="0"/>
              </a:rPr>
              <a:t>page 355</a:t>
            </a:r>
            <a:r>
              <a:rPr lang="en-US" sz="1400" b="0" i="0" dirty="0">
                <a:solidFill>
                  <a:schemeClr val="tx1">
                    <a:lumMod val="65000"/>
                    <a:lumOff val="35000"/>
                  </a:schemeClr>
                </a:solidFill>
                <a:effectLst/>
                <a:latin typeface="+mj-lt"/>
                <a:ea typeface="Verdana" panose="020B0604030504040204" pitchFamily="34" charset="0"/>
              </a:rPr>
              <a:t>)</a:t>
            </a:r>
            <a:endParaRPr lang="en-US" sz="1400" dirty="0">
              <a:solidFill>
                <a:schemeClr val="tx1">
                  <a:lumMod val="65000"/>
                  <a:lumOff val="35000"/>
                </a:schemeClr>
              </a:solidFill>
              <a:latin typeface="+mj-lt"/>
              <a:ea typeface="Verdana" panose="020B0604030504040204" pitchFamily="34" charset="0"/>
            </a:endParaRPr>
          </a:p>
        </p:txBody>
      </p:sp>
      <p:sp>
        <p:nvSpPr>
          <p:cNvPr id="29" name="Text Placeholder 3">
            <a:extLst>
              <a:ext uri="{FF2B5EF4-FFF2-40B4-BE49-F238E27FC236}">
                <a16:creationId xmlns:a16="http://schemas.microsoft.com/office/drawing/2014/main" id="{C848E3C7-B5F7-ABA5-9767-7BECD8EAB61D}"/>
              </a:ext>
            </a:extLst>
          </p:cNvPr>
          <p:cNvSpPr txBox="1">
            <a:spLocks/>
          </p:cNvSpPr>
          <p:nvPr/>
        </p:nvSpPr>
        <p:spPr>
          <a:xfrm>
            <a:off x="7857737" y="4563398"/>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i="1" dirty="0">
                <a:solidFill>
                  <a:schemeClr val="tx1">
                    <a:lumMod val="85000"/>
                    <a:lumOff val="15000"/>
                  </a:schemeClr>
                </a:solidFill>
                <a:latin typeface="Avenir Light Oblique" panose="020B0402020203090204" pitchFamily="34" charset="77"/>
              </a:rPr>
              <a:t>  x</a:t>
            </a:r>
          </a:p>
        </p:txBody>
      </p:sp>
      <p:grpSp>
        <p:nvGrpSpPr>
          <p:cNvPr id="30" name="Group 29">
            <a:extLst>
              <a:ext uri="{FF2B5EF4-FFF2-40B4-BE49-F238E27FC236}">
                <a16:creationId xmlns:a16="http://schemas.microsoft.com/office/drawing/2014/main" id="{867621D1-9ACB-ADDD-4044-760C134F7E3D}"/>
              </a:ext>
            </a:extLst>
          </p:cNvPr>
          <p:cNvGrpSpPr/>
          <p:nvPr/>
        </p:nvGrpSpPr>
        <p:grpSpPr>
          <a:xfrm>
            <a:off x="2262723" y="1593499"/>
            <a:ext cx="7453808" cy="3487355"/>
            <a:chOff x="2262723" y="1593499"/>
            <a:chExt cx="7453808" cy="3487355"/>
          </a:xfrm>
        </p:grpSpPr>
        <p:cxnSp>
          <p:nvCxnSpPr>
            <p:cNvPr id="31" name="Straight Connector 30">
              <a:extLst>
                <a:ext uri="{FF2B5EF4-FFF2-40B4-BE49-F238E27FC236}">
                  <a16:creationId xmlns:a16="http://schemas.microsoft.com/office/drawing/2014/main" id="{311F8EB3-C844-0390-DCBA-0CCE991DA082}"/>
                </a:ext>
              </a:extLst>
            </p:cNvPr>
            <p:cNvCxnSpPr>
              <a:cxnSpLocks/>
            </p:cNvCxnSpPr>
            <p:nvPr/>
          </p:nvCxnSpPr>
          <p:spPr>
            <a:xfrm>
              <a:off x="6073588" y="1963271"/>
              <a:ext cx="0" cy="29986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72CDC6E-C368-E486-72C2-8A22FBEC95B4}"/>
                </a:ext>
              </a:extLst>
            </p:cNvPr>
            <p:cNvCxnSpPr>
              <a:cxnSpLocks/>
            </p:cNvCxnSpPr>
            <p:nvPr/>
          </p:nvCxnSpPr>
          <p:spPr>
            <a:xfrm>
              <a:off x="7396420"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4B5E1FA-5997-0C47-D7AC-47E0C4BF2E24}"/>
                </a:ext>
              </a:extLst>
            </p:cNvPr>
            <p:cNvCxnSpPr>
              <a:cxnSpLocks/>
            </p:cNvCxnSpPr>
            <p:nvPr/>
          </p:nvCxnSpPr>
          <p:spPr>
            <a:xfrm>
              <a:off x="8718053"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F22AA27-7F9D-5B3C-7B3D-0D2EE3B781C9}"/>
                </a:ext>
              </a:extLst>
            </p:cNvPr>
            <p:cNvCxnSpPr>
              <a:cxnSpLocks/>
            </p:cNvCxnSpPr>
            <p:nvPr/>
          </p:nvCxnSpPr>
          <p:spPr>
            <a:xfrm>
              <a:off x="4755653" y="4654296"/>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2A9FBAC-7180-EFD1-4EB1-8C819D4E5F55}"/>
                </a:ext>
              </a:extLst>
            </p:cNvPr>
            <p:cNvCxnSpPr>
              <a:cxnSpLocks/>
            </p:cNvCxnSpPr>
            <p:nvPr/>
          </p:nvCxnSpPr>
          <p:spPr>
            <a:xfrm>
              <a:off x="3423638" y="4643519"/>
              <a:ext cx="0" cy="790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C2BA2F8-9855-C861-DCFD-2C1EB427D154}"/>
                </a:ext>
              </a:extLst>
            </p:cNvPr>
            <p:cNvCxnSpPr>
              <a:cxnSpLocks/>
            </p:cNvCxnSpPr>
            <p:nvPr/>
          </p:nvCxnSpPr>
          <p:spPr>
            <a:xfrm flipH="1">
              <a:off x="6065745" y="4202935"/>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A583E4E-816D-9D28-94CF-6EB8A60DE3A3}"/>
                </a:ext>
              </a:extLst>
            </p:cNvPr>
            <p:cNvCxnSpPr>
              <a:cxnSpLocks/>
            </p:cNvCxnSpPr>
            <p:nvPr/>
          </p:nvCxnSpPr>
          <p:spPr>
            <a:xfrm flipH="1">
              <a:off x="6068736" y="3684380"/>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7234ADD-DFAE-D310-1C06-A7CDBED098D5}"/>
                </a:ext>
              </a:extLst>
            </p:cNvPr>
            <p:cNvCxnSpPr>
              <a:cxnSpLocks/>
            </p:cNvCxnSpPr>
            <p:nvPr/>
          </p:nvCxnSpPr>
          <p:spPr>
            <a:xfrm flipH="1">
              <a:off x="6065745" y="3148011"/>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26B3E8C-CC4A-AD58-44EF-04CA3BF9073E}"/>
                </a:ext>
              </a:extLst>
            </p:cNvPr>
            <p:cNvCxnSpPr>
              <a:cxnSpLocks/>
            </p:cNvCxnSpPr>
            <p:nvPr/>
          </p:nvCxnSpPr>
          <p:spPr>
            <a:xfrm flipH="1">
              <a:off x="6073588" y="2605704"/>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8EFEAE3-4A22-4EA6-C096-40D7501D8644}"/>
                </a:ext>
              </a:extLst>
            </p:cNvPr>
            <p:cNvCxnSpPr>
              <a:cxnSpLocks/>
            </p:cNvCxnSpPr>
            <p:nvPr/>
          </p:nvCxnSpPr>
          <p:spPr>
            <a:xfrm flipH="1">
              <a:off x="6084422" y="2075273"/>
              <a:ext cx="8628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 Placeholder 3">
              <a:extLst>
                <a:ext uri="{FF2B5EF4-FFF2-40B4-BE49-F238E27FC236}">
                  <a16:creationId xmlns:a16="http://schemas.microsoft.com/office/drawing/2014/main" id="{A0BB087C-4DEC-D32E-EDE1-6668D3E7FD8D}"/>
                </a:ext>
              </a:extLst>
            </p:cNvPr>
            <p:cNvSpPr txBox="1">
              <a:spLocks/>
            </p:cNvSpPr>
            <p:nvPr/>
          </p:nvSpPr>
          <p:spPr>
            <a:xfrm>
              <a:off x="4804106" y="1942083"/>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1.0</a:t>
              </a:r>
            </a:p>
          </p:txBody>
        </p:sp>
        <p:sp>
          <p:nvSpPr>
            <p:cNvPr id="42" name="Text Placeholder 3">
              <a:extLst>
                <a:ext uri="{FF2B5EF4-FFF2-40B4-BE49-F238E27FC236}">
                  <a16:creationId xmlns:a16="http://schemas.microsoft.com/office/drawing/2014/main" id="{DCCA3514-FF93-3675-26B5-C4F6ADAA279B}"/>
                </a:ext>
              </a:extLst>
            </p:cNvPr>
            <p:cNvSpPr txBox="1">
              <a:spLocks/>
            </p:cNvSpPr>
            <p:nvPr/>
          </p:nvSpPr>
          <p:spPr>
            <a:xfrm>
              <a:off x="4804106" y="2469544"/>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0.8</a:t>
              </a:r>
            </a:p>
          </p:txBody>
        </p:sp>
        <p:sp>
          <p:nvSpPr>
            <p:cNvPr id="43" name="Text Placeholder 3">
              <a:extLst>
                <a:ext uri="{FF2B5EF4-FFF2-40B4-BE49-F238E27FC236}">
                  <a16:creationId xmlns:a16="http://schemas.microsoft.com/office/drawing/2014/main" id="{B339715E-FD1D-395F-F9AF-8CD02750D35B}"/>
                </a:ext>
              </a:extLst>
            </p:cNvPr>
            <p:cNvSpPr txBox="1">
              <a:spLocks/>
            </p:cNvSpPr>
            <p:nvPr/>
          </p:nvSpPr>
          <p:spPr>
            <a:xfrm>
              <a:off x="4792229" y="2997006"/>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0.6</a:t>
              </a:r>
            </a:p>
          </p:txBody>
        </p:sp>
        <p:sp>
          <p:nvSpPr>
            <p:cNvPr id="44" name="Text Placeholder 3">
              <a:extLst>
                <a:ext uri="{FF2B5EF4-FFF2-40B4-BE49-F238E27FC236}">
                  <a16:creationId xmlns:a16="http://schemas.microsoft.com/office/drawing/2014/main" id="{92AE03FC-AF32-6F2D-C66E-12488A528E93}"/>
                </a:ext>
              </a:extLst>
            </p:cNvPr>
            <p:cNvSpPr txBox="1">
              <a:spLocks/>
            </p:cNvSpPr>
            <p:nvPr/>
          </p:nvSpPr>
          <p:spPr>
            <a:xfrm>
              <a:off x="4786290" y="3511907"/>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0.4</a:t>
              </a:r>
            </a:p>
          </p:txBody>
        </p:sp>
        <p:sp>
          <p:nvSpPr>
            <p:cNvPr id="45" name="Text Placeholder 3">
              <a:extLst>
                <a:ext uri="{FF2B5EF4-FFF2-40B4-BE49-F238E27FC236}">
                  <a16:creationId xmlns:a16="http://schemas.microsoft.com/office/drawing/2014/main" id="{0185C81A-75A0-19E5-3255-83611FFA3F2B}"/>
                </a:ext>
              </a:extLst>
            </p:cNvPr>
            <p:cNvSpPr txBox="1">
              <a:spLocks/>
            </p:cNvSpPr>
            <p:nvPr/>
          </p:nvSpPr>
          <p:spPr>
            <a:xfrm>
              <a:off x="4786289" y="4046144"/>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0.2</a:t>
              </a:r>
            </a:p>
          </p:txBody>
        </p:sp>
        <p:sp>
          <p:nvSpPr>
            <p:cNvPr id="46" name="Text Placeholder 3">
              <a:extLst>
                <a:ext uri="{FF2B5EF4-FFF2-40B4-BE49-F238E27FC236}">
                  <a16:creationId xmlns:a16="http://schemas.microsoft.com/office/drawing/2014/main" id="{35667C0D-1996-C93E-5F45-DE7871A76AFD}"/>
                </a:ext>
              </a:extLst>
            </p:cNvPr>
            <p:cNvSpPr txBox="1">
              <a:spLocks/>
            </p:cNvSpPr>
            <p:nvPr/>
          </p:nvSpPr>
          <p:spPr>
            <a:xfrm>
              <a:off x="2262723" y="4751381"/>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-1.0</a:t>
              </a:r>
            </a:p>
          </p:txBody>
        </p:sp>
        <p:sp>
          <p:nvSpPr>
            <p:cNvPr id="47" name="Text Placeholder 3">
              <a:extLst>
                <a:ext uri="{FF2B5EF4-FFF2-40B4-BE49-F238E27FC236}">
                  <a16:creationId xmlns:a16="http://schemas.microsoft.com/office/drawing/2014/main" id="{846C554B-034F-18A6-CC0B-334FDFD4D1A9}"/>
                </a:ext>
              </a:extLst>
            </p:cNvPr>
            <p:cNvSpPr txBox="1">
              <a:spLocks/>
            </p:cNvSpPr>
            <p:nvPr/>
          </p:nvSpPr>
          <p:spPr>
            <a:xfrm>
              <a:off x="3580657" y="4757349"/>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-0.5</a:t>
              </a:r>
            </a:p>
          </p:txBody>
        </p:sp>
        <p:sp>
          <p:nvSpPr>
            <p:cNvPr id="48" name="Text Placeholder 3">
              <a:extLst>
                <a:ext uri="{FF2B5EF4-FFF2-40B4-BE49-F238E27FC236}">
                  <a16:creationId xmlns:a16="http://schemas.microsoft.com/office/drawing/2014/main" id="{DAFF3E39-2DCF-D7E3-2AFE-57A55A1E8039}"/>
                </a:ext>
              </a:extLst>
            </p:cNvPr>
            <p:cNvSpPr txBox="1">
              <a:spLocks/>
            </p:cNvSpPr>
            <p:nvPr/>
          </p:nvSpPr>
          <p:spPr>
            <a:xfrm>
              <a:off x="6295390" y="4755033"/>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0.5</a:t>
              </a:r>
            </a:p>
          </p:txBody>
        </p:sp>
        <p:sp>
          <p:nvSpPr>
            <p:cNvPr id="49" name="Text Placeholder 3">
              <a:extLst>
                <a:ext uri="{FF2B5EF4-FFF2-40B4-BE49-F238E27FC236}">
                  <a16:creationId xmlns:a16="http://schemas.microsoft.com/office/drawing/2014/main" id="{DC013723-B661-D190-0082-8A1F78AB74B6}"/>
                </a:ext>
              </a:extLst>
            </p:cNvPr>
            <p:cNvSpPr txBox="1">
              <a:spLocks/>
            </p:cNvSpPr>
            <p:nvPr/>
          </p:nvSpPr>
          <p:spPr>
            <a:xfrm>
              <a:off x="7592798" y="4760556"/>
              <a:ext cx="2123733" cy="320298"/>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dirty="0">
                  <a:solidFill>
                    <a:schemeClr val="tx1">
                      <a:lumMod val="85000"/>
                      <a:lumOff val="15000"/>
                    </a:schemeClr>
                  </a:solidFill>
                  <a:latin typeface="Avenir Light" panose="020B0402020203020204" pitchFamily="34" charset="77"/>
                </a:rPr>
                <a:t>  1.0</a:t>
              </a:r>
            </a:p>
          </p:txBody>
        </p:sp>
        <p:sp>
          <p:nvSpPr>
            <p:cNvPr id="50" name="Text Placeholder 3">
              <a:extLst>
                <a:ext uri="{FF2B5EF4-FFF2-40B4-BE49-F238E27FC236}">
                  <a16:creationId xmlns:a16="http://schemas.microsoft.com/office/drawing/2014/main" id="{4DB0E55D-FFD4-F7A0-CACF-DE3A411496DF}"/>
                </a:ext>
              </a:extLst>
            </p:cNvPr>
            <p:cNvSpPr txBox="1">
              <a:spLocks/>
            </p:cNvSpPr>
            <p:nvPr/>
          </p:nvSpPr>
          <p:spPr>
            <a:xfrm>
              <a:off x="4946177" y="1593499"/>
              <a:ext cx="2123733" cy="32029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1600" i="1" dirty="0">
                  <a:solidFill>
                    <a:schemeClr val="tx1">
                      <a:lumMod val="85000"/>
                      <a:lumOff val="15000"/>
                    </a:schemeClr>
                  </a:solidFill>
                  <a:latin typeface="Avenir Light Oblique" panose="020B0402020203090204" pitchFamily="34" charset="77"/>
                </a:rPr>
                <a:t>  y</a:t>
              </a:r>
            </a:p>
          </p:txBody>
        </p:sp>
        <p:sp>
          <p:nvSpPr>
            <p:cNvPr id="51" name="Freeform 50">
              <a:extLst>
                <a:ext uri="{FF2B5EF4-FFF2-40B4-BE49-F238E27FC236}">
                  <a16:creationId xmlns:a16="http://schemas.microsoft.com/office/drawing/2014/main" id="{63DE5DD9-29E2-B477-54BD-A4C2F50F195D}"/>
                </a:ext>
              </a:extLst>
            </p:cNvPr>
            <p:cNvSpPr/>
            <p:nvPr/>
          </p:nvSpPr>
          <p:spPr>
            <a:xfrm>
              <a:off x="3438260" y="2086452"/>
              <a:ext cx="5254327" cy="2622592"/>
            </a:xfrm>
            <a:custGeom>
              <a:avLst/>
              <a:gdLst>
                <a:gd name="connsiteX0" fmla="*/ 0 w 5208607"/>
                <a:gd name="connsiteY0" fmla="*/ 0 h 2604304"/>
                <a:gd name="connsiteX1" fmla="*/ 2581154 w 5208607"/>
                <a:gd name="connsiteY1" fmla="*/ 2604304 h 2604304"/>
                <a:gd name="connsiteX2" fmla="*/ 5208607 w 5208607"/>
                <a:gd name="connsiteY2" fmla="*/ 0 h 2604304"/>
                <a:gd name="connsiteX0" fmla="*/ 0 w 5254327"/>
                <a:gd name="connsiteY0" fmla="*/ 0 h 2622592"/>
                <a:gd name="connsiteX1" fmla="*/ 2626874 w 5254327"/>
                <a:gd name="connsiteY1" fmla="*/ 2622592 h 2622592"/>
                <a:gd name="connsiteX2" fmla="*/ 5254327 w 5254327"/>
                <a:gd name="connsiteY2" fmla="*/ 18288 h 2622592"/>
                <a:gd name="connsiteX0" fmla="*/ 0 w 5254327"/>
                <a:gd name="connsiteY0" fmla="*/ 0 h 2622592"/>
                <a:gd name="connsiteX1" fmla="*/ 2626874 w 5254327"/>
                <a:gd name="connsiteY1" fmla="*/ 2622592 h 2622592"/>
                <a:gd name="connsiteX2" fmla="*/ 5254327 w 5254327"/>
                <a:gd name="connsiteY2" fmla="*/ 18288 h 2622592"/>
                <a:gd name="connsiteX0" fmla="*/ 0 w 5254327"/>
                <a:gd name="connsiteY0" fmla="*/ 0 h 2622592"/>
                <a:gd name="connsiteX1" fmla="*/ 2626874 w 5254327"/>
                <a:gd name="connsiteY1" fmla="*/ 2622592 h 2622592"/>
                <a:gd name="connsiteX2" fmla="*/ 5254327 w 5254327"/>
                <a:gd name="connsiteY2" fmla="*/ 18288 h 2622592"/>
              </a:gdLst>
              <a:ahLst/>
              <a:cxnLst>
                <a:cxn ang="0">
                  <a:pos x="connsiteX0" y="connsiteY0"/>
                </a:cxn>
                <a:cxn ang="0">
                  <a:pos x="connsiteX1" y="connsiteY1"/>
                </a:cxn>
                <a:cxn ang="0">
                  <a:pos x="connsiteX2" y="connsiteY2"/>
                </a:cxn>
              </a:cxnLst>
              <a:rect l="l" t="t" r="r" b="b"/>
              <a:pathLst>
                <a:path w="5254327" h="2622592">
                  <a:moveTo>
                    <a:pt x="0" y="0"/>
                  </a:moveTo>
                  <a:cubicBezTo>
                    <a:pt x="737654" y="1622192"/>
                    <a:pt x="1758773" y="2622592"/>
                    <a:pt x="2626874" y="2622592"/>
                  </a:cubicBezTo>
                  <a:cubicBezTo>
                    <a:pt x="3494975" y="2622592"/>
                    <a:pt x="4349573" y="1814679"/>
                    <a:pt x="5254327" y="18288"/>
                  </a:cubicBezTo>
                </a:path>
              </a:pathLst>
            </a:custGeom>
            <a:noFill/>
            <a:ln w="3810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A8190697-F7AA-9E34-4247-E44F643CB312}"/>
                </a:ext>
              </a:extLst>
            </p:cNvPr>
            <p:cNvCxnSpPr>
              <a:cxnSpLocks/>
            </p:cNvCxnSpPr>
            <p:nvPr/>
          </p:nvCxnSpPr>
          <p:spPr>
            <a:xfrm>
              <a:off x="3294529" y="4733366"/>
              <a:ext cx="554243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5640479D-E8CC-3E68-3E82-7208D7D422B6}"/>
                </a:ext>
              </a:extLst>
            </p:cNvPr>
            <p:cNvSpPr/>
            <p:nvPr/>
          </p:nvSpPr>
          <p:spPr>
            <a:xfrm>
              <a:off x="7315350" y="3984638"/>
              <a:ext cx="146736" cy="14673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cxnSp>
        <p:nvCxnSpPr>
          <p:cNvPr id="55" name="Straight Connector 54">
            <a:extLst>
              <a:ext uri="{FF2B5EF4-FFF2-40B4-BE49-F238E27FC236}">
                <a16:creationId xmlns:a16="http://schemas.microsoft.com/office/drawing/2014/main" id="{1351E1CB-66C1-0326-0F5F-09D27FABE860}"/>
              </a:ext>
            </a:extLst>
          </p:cNvPr>
          <p:cNvCxnSpPr>
            <a:cxnSpLocks/>
          </p:cNvCxnSpPr>
          <p:nvPr/>
        </p:nvCxnSpPr>
        <p:spPr>
          <a:xfrm>
            <a:off x="4804106" y="4320722"/>
            <a:ext cx="1491284" cy="567028"/>
          </a:xfrm>
          <a:prstGeom prst="line">
            <a:avLst/>
          </a:prstGeom>
          <a:ln w="38100">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81515F5-51E9-8B26-BC25-E8EF253C9238}"/>
              </a:ext>
            </a:extLst>
          </p:cNvPr>
          <p:cNvCxnSpPr>
            <a:cxnSpLocks/>
          </p:cNvCxnSpPr>
          <p:nvPr/>
        </p:nvCxnSpPr>
        <p:spPr>
          <a:xfrm flipH="1">
            <a:off x="6826779" y="3682108"/>
            <a:ext cx="969044" cy="911194"/>
          </a:xfrm>
          <a:prstGeom prst="line">
            <a:avLst/>
          </a:prstGeom>
          <a:ln w="38100">
            <a:solidFill>
              <a:srgbClr val="EDC24C"/>
            </a:solidFill>
          </a:ln>
        </p:spPr>
        <p:style>
          <a:lnRef idx="1">
            <a:schemeClr val="accent1"/>
          </a:lnRef>
          <a:fillRef idx="0">
            <a:schemeClr val="accent1"/>
          </a:fillRef>
          <a:effectRef idx="0">
            <a:schemeClr val="accent1"/>
          </a:effectRef>
          <a:fontRef idx="minor">
            <a:schemeClr val="tx1"/>
          </a:fontRef>
        </p:style>
      </p:cxnSp>
      <p:sp>
        <p:nvSpPr>
          <p:cNvPr id="61" name="Text Placeholder 3">
            <a:extLst>
              <a:ext uri="{FF2B5EF4-FFF2-40B4-BE49-F238E27FC236}">
                <a16:creationId xmlns:a16="http://schemas.microsoft.com/office/drawing/2014/main" id="{4D650D3C-E38C-6B0C-4921-8FB2AA40875A}"/>
              </a:ext>
            </a:extLst>
          </p:cNvPr>
          <p:cNvSpPr txBox="1">
            <a:spLocks/>
          </p:cNvSpPr>
          <p:nvPr/>
        </p:nvSpPr>
        <p:spPr>
          <a:xfrm>
            <a:off x="7722253" y="3413865"/>
            <a:ext cx="1512767" cy="32029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Tangent Line</a:t>
            </a:r>
          </a:p>
        </p:txBody>
      </p:sp>
      <p:sp>
        <p:nvSpPr>
          <p:cNvPr id="62" name="Text Placeholder 3">
            <a:extLst>
              <a:ext uri="{FF2B5EF4-FFF2-40B4-BE49-F238E27FC236}">
                <a16:creationId xmlns:a16="http://schemas.microsoft.com/office/drawing/2014/main" id="{52286C0C-FD66-2E50-D773-DB218257EF9B}"/>
              </a:ext>
            </a:extLst>
          </p:cNvPr>
          <p:cNvSpPr txBox="1">
            <a:spLocks/>
          </p:cNvSpPr>
          <p:nvPr/>
        </p:nvSpPr>
        <p:spPr>
          <a:xfrm>
            <a:off x="7327673" y="3939718"/>
            <a:ext cx="2036674" cy="31272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600" dirty="0">
                <a:solidFill>
                  <a:schemeClr val="tx1">
                    <a:lumMod val="85000"/>
                    <a:lumOff val="15000"/>
                  </a:schemeClr>
                </a:solidFill>
                <a:latin typeface="Sofia Pro" pitchFamily="2" charset="0"/>
              </a:rPr>
              <a:t>Derivative = Slope</a:t>
            </a:r>
          </a:p>
        </p:txBody>
      </p:sp>
      <p:pic>
        <p:nvPicPr>
          <p:cNvPr id="2" name="Picture 1" descr="A picture containing dark, gauge&#10;&#10;Description automatically generated">
            <a:extLst>
              <a:ext uri="{FF2B5EF4-FFF2-40B4-BE49-F238E27FC236}">
                <a16:creationId xmlns:a16="http://schemas.microsoft.com/office/drawing/2014/main" id="{F408F72E-5743-C3E1-B3CA-D5BFC41EBB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3709713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1000"/>
                                        <p:tgtEl>
                                          <p:spTgt spid="61"/>
                                        </p:tgtEl>
                                      </p:cBhvr>
                                    </p:animEffect>
                                    <p:anim calcmode="lin" valueType="num">
                                      <p:cBhvr>
                                        <p:cTn id="8" dur="1000" fill="hold"/>
                                        <p:tgtEl>
                                          <p:spTgt spid="61"/>
                                        </p:tgtEl>
                                        <p:attrNameLst>
                                          <p:attrName>ppt_x</p:attrName>
                                        </p:attrNameLst>
                                      </p:cBhvr>
                                      <p:tavLst>
                                        <p:tav tm="0">
                                          <p:val>
                                            <p:strVal val="#ppt_x"/>
                                          </p:val>
                                        </p:tav>
                                        <p:tav tm="100000">
                                          <p:val>
                                            <p:strVal val="#ppt_x"/>
                                          </p:val>
                                        </p:tav>
                                      </p:tavLst>
                                    </p:anim>
                                    <p:anim calcmode="lin" valueType="num">
                                      <p:cBhvr>
                                        <p:cTn id="9" dur="1000" fill="hold"/>
                                        <p:tgtEl>
                                          <p:spTgt spid="61"/>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62"/>
                                        </p:tgtEl>
                                        <p:attrNameLst>
                                          <p:attrName>style.visibility</p:attrName>
                                        </p:attrNameLst>
                                      </p:cBhvr>
                                      <p:to>
                                        <p:strVal val="visible"/>
                                      </p:to>
                                    </p:set>
                                    <p:animEffect transition="in" filter="fade">
                                      <p:cBhvr>
                                        <p:cTn id="17" dur="1000"/>
                                        <p:tgtEl>
                                          <p:spTgt spid="62"/>
                                        </p:tgtEl>
                                      </p:cBhvr>
                                    </p:animEffect>
                                    <p:anim calcmode="lin" valueType="num">
                                      <p:cBhvr>
                                        <p:cTn id="18" dur="1000" fill="hold"/>
                                        <p:tgtEl>
                                          <p:spTgt spid="62"/>
                                        </p:tgtEl>
                                        <p:attrNameLst>
                                          <p:attrName>ppt_x</p:attrName>
                                        </p:attrNameLst>
                                      </p:cBhvr>
                                      <p:tavLst>
                                        <p:tav tm="0">
                                          <p:val>
                                            <p:strVal val="#ppt_x"/>
                                          </p:val>
                                        </p:tav>
                                        <p:tav tm="100000">
                                          <p:val>
                                            <p:strVal val="#ppt_x"/>
                                          </p:val>
                                        </p:tav>
                                      </p:tavLst>
                                    </p:anim>
                                    <p:anim calcmode="lin" valueType="num">
                                      <p:cBhvr>
                                        <p:cTn id="19"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D8A85A0-D873-438F-A307-F5EC45F645B6}"/>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Geron, A. (2021). </a:t>
            </a:r>
            <a:r>
              <a:rPr lang="en-US" sz="1400" i="1" dirty="0">
                <a:solidFill>
                  <a:schemeClr val="tx1">
                    <a:lumMod val="65000"/>
                    <a:lumOff val="35000"/>
                  </a:schemeClr>
                </a:solidFill>
                <a:latin typeface="+mj-lt"/>
                <a:ea typeface="Verdana" panose="020B0604030504040204" pitchFamily="34" charset="0"/>
              </a:rPr>
              <a:t>Hands-On Machine learning with Sci-Kit Learn, Keras &amp; Tensorflow</a:t>
            </a:r>
            <a:r>
              <a:rPr lang="en-US" sz="1400" dirty="0">
                <a:solidFill>
                  <a:schemeClr val="tx1">
                    <a:lumMod val="65000"/>
                    <a:lumOff val="35000"/>
                  </a:schemeClr>
                </a:solidFill>
                <a:latin typeface="+mj-lt"/>
                <a:ea typeface="Verdana" panose="020B0604030504040204" pitchFamily="34" charset="0"/>
              </a:rPr>
              <a:t>. </a:t>
            </a:r>
            <a:r>
              <a:rPr lang="en-US" sz="1400" b="0" i="0" dirty="0">
                <a:solidFill>
                  <a:schemeClr val="tx1">
                    <a:lumMod val="65000"/>
                    <a:lumOff val="35000"/>
                  </a:schemeClr>
                </a:solidFill>
                <a:effectLst/>
                <a:latin typeface="+mj-lt"/>
                <a:ea typeface="Verdana" panose="020B0604030504040204" pitchFamily="34" charset="0"/>
              </a:rPr>
              <a:t>Sebastopol, CA: </a:t>
            </a:r>
            <a:r>
              <a:rPr lang="en-US" sz="1400" dirty="0">
                <a:solidFill>
                  <a:schemeClr val="tx1">
                    <a:lumMod val="65000"/>
                    <a:lumOff val="35000"/>
                  </a:schemeClr>
                </a:solidFill>
                <a:latin typeface="+mj-lt"/>
                <a:ea typeface="Verdana" panose="020B0604030504040204" pitchFamily="34" charset="0"/>
              </a:rPr>
              <a:t>O’Reilly</a:t>
            </a:r>
            <a:r>
              <a:rPr lang="en-US" sz="1400" b="0" i="0" dirty="0">
                <a:solidFill>
                  <a:schemeClr val="tx1">
                    <a:lumMod val="65000"/>
                    <a:lumOff val="35000"/>
                  </a:schemeClr>
                </a:solidFill>
                <a:effectLst/>
                <a:latin typeface="+mj-lt"/>
                <a:ea typeface="Verdana" panose="020B0604030504040204" pitchFamily="34" charset="0"/>
              </a:rPr>
              <a:t>. (Chapter 4)</a:t>
            </a:r>
            <a:endParaRPr lang="en-US" sz="1400" dirty="0">
              <a:solidFill>
                <a:schemeClr val="tx1">
                  <a:lumMod val="65000"/>
                  <a:lumOff val="35000"/>
                </a:schemeClr>
              </a:solidFill>
              <a:latin typeface="+mj-lt"/>
              <a:ea typeface="Verdana" panose="020B0604030504040204" pitchFamily="34" charset="0"/>
            </a:endParaRPr>
          </a:p>
        </p:txBody>
      </p:sp>
      <p:sp>
        <p:nvSpPr>
          <p:cNvPr id="3" name="Left-Up Arrow 2">
            <a:extLst>
              <a:ext uri="{FF2B5EF4-FFF2-40B4-BE49-F238E27FC236}">
                <a16:creationId xmlns:a16="http://schemas.microsoft.com/office/drawing/2014/main" id="{17A3BA24-06DA-475D-D2E3-419633AF4C1C}"/>
              </a:ext>
            </a:extLst>
          </p:cNvPr>
          <p:cNvSpPr/>
          <p:nvPr/>
        </p:nvSpPr>
        <p:spPr>
          <a:xfrm flipH="1">
            <a:off x="2564018" y="188366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9" name="Freeform 8">
            <a:extLst>
              <a:ext uri="{FF2B5EF4-FFF2-40B4-BE49-F238E27FC236}">
                <a16:creationId xmlns:a16="http://schemas.microsoft.com/office/drawing/2014/main" id="{51A92E60-E1F3-B441-EEB6-B6956BA0C6B1}"/>
              </a:ext>
            </a:extLst>
          </p:cNvPr>
          <p:cNvSpPr/>
          <p:nvPr/>
        </p:nvSpPr>
        <p:spPr>
          <a:xfrm>
            <a:off x="3108960" y="2157985"/>
            <a:ext cx="5760720" cy="2570126"/>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ABAC8D1-CB98-A1E9-4E36-AF284CE2CF0D}"/>
              </a:ext>
            </a:extLst>
          </p:cNvPr>
          <p:cNvSpPr/>
          <p:nvPr/>
        </p:nvSpPr>
        <p:spPr>
          <a:xfrm>
            <a:off x="3120684" y="254818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A8D9F8FE-CAB3-B2B5-ED74-8643B0F757C0}"/>
              </a:ext>
            </a:extLst>
          </p:cNvPr>
          <p:cNvSpPr/>
          <p:nvPr/>
        </p:nvSpPr>
        <p:spPr>
          <a:xfrm>
            <a:off x="3191022" y="275475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21C5D62-74D3-453C-EED6-ECA300B0F596}"/>
              </a:ext>
            </a:extLst>
          </p:cNvPr>
          <p:cNvSpPr/>
          <p:nvPr/>
        </p:nvSpPr>
        <p:spPr>
          <a:xfrm>
            <a:off x="3276051" y="2956405"/>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90AC7E0B-EE78-3D61-9EA5-20F5A1FA5FD3}"/>
              </a:ext>
            </a:extLst>
          </p:cNvPr>
          <p:cNvSpPr/>
          <p:nvPr/>
        </p:nvSpPr>
        <p:spPr>
          <a:xfrm>
            <a:off x="3378027" y="315300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91218EA7-5DF7-C07F-FC4D-C39B5976834B}"/>
              </a:ext>
            </a:extLst>
          </p:cNvPr>
          <p:cNvSpPr/>
          <p:nvPr/>
        </p:nvSpPr>
        <p:spPr>
          <a:xfrm>
            <a:off x="3497318" y="3337143"/>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5F647BF5-2B2F-4F07-45A5-EFA6C972FDE3}"/>
              </a:ext>
            </a:extLst>
          </p:cNvPr>
          <p:cNvSpPr/>
          <p:nvPr/>
        </p:nvSpPr>
        <p:spPr>
          <a:xfrm>
            <a:off x="3616609" y="350879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FC989152-63B7-63DB-8783-F3BFEEAF1F75}"/>
              </a:ext>
            </a:extLst>
          </p:cNvPr>
          <p:cNvSpPr/>
          <p:nvPr/>
        </p:nvSpPr>
        <p:spPr>
          <a:xfrm>
            <a:off x="3765101" y="3669008"/>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B3177FC9-0722-58AD-C77A-EE0A412A19E0}"/>
              </a:ext>
            </a:extLst>
          </p:cNvPr>
          <p:cNvSpPr/>
          <p:nvPr/>
        </p:nvSpPr>
        <p:spPr>
          <a:xfrm>
            <a:off x="3913593" y="382922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756B982-75B8-7E56-D6CB-72A9FA18A86C}"/>
              </a:ext>
            </a:extLst>
          </p:cNvPr>
          <p:cNvSpPr/>
          <p:nvPr/>
        </p:nvSpPr>
        <p:spPr>
          <a:xfrm>
            <a:off x="4077717" y="3977716"/>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2DC9E7A1-243E-C4AF-D551-3408D43DCEE3}"/>
              </a:ext>
            </a:extLst>
          </p:cNvPr>
          <p:cNvSpPr/>
          <p:nvPr/>
        </p:nvSpPr>
        <p:spPr>
          <a:xfrm>
            <a:off x="4261381" y="410613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4" name="Straight Connector 23">
            <a:extLst>
              <a:ext uri="{FF2B5EF4-FFF2-40B4-BE49-F238E27FC236}">
                <a16:creationId xmlns:a16="http://schemas.microsoft.com/office/drawing/2014/main" id="{33FD9112-D366-5584-E468-596F97F96BA1}"/>
              </a:ext>
            </a:extLst>
          </p:cNvPr>
          <p:cNvCxnSpPr/>
          <p:nvPr/>
        </p:nvCxnSpPr>
        <p:spPr>
          <a:xfrm>
            <a:off x="3200648" y="2754752"/>
            <a:ext cx="0" cy="236107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7" name="Freeform 26">
            <a:extLst>
              <a:ext uri="{FF2B5EF4-FFF2-40B4-BE49-F238E27FC236}">
                <a16:creationId xmlns:a16="http://schemas.microsoft.com/office/drawing/2014/main" id="{1B4E9885-9C91-EAC9-BF56-BCCF2B6CAE68}"/>
              </a:ext>
            </a:extLst>
          </p:cNvPr>
          <p:cNvSpPr/>
          <p:nvPr/>
        </p:nvSpPr>
        <p:spPr>
          <a:xfrm>
            <a:off x="3799112" y="3858439"/>
            <a:ext cx="171447" cy="36967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a:extLst>
              <a:ext uri="{FF2B5EF4-FFF2-40B4-BE49-F238E27FC236}">
                <a16:creationId xmlns:a16="http://schemas.microsoft.com/office/drawing/2014/main" id="{E61B7B3F-CDE9-2229-BB2A-1001823EF2A4}"/>
              </a:ext>
            </a:extLst>
          </p:cNvPr>
          <p:cNvSpPr/>
          <p:nvPr/>
        </p:nvSpPr>
        <p:spPr>
          <a:xfrm>
            <a:off x="3954543" y="4019428"/>
            <a:ext cx="170860" cy="33735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1C707F5B-7AA4-B355-13C3-3867D714786B}"/>
              </a:ext>
            </a:extLst>
          </p:cNvPr>
          <p:cNvSpPr/>
          <p:nvPr/>
        </p:nvSpPr>
        <p:spPr>
          <a:xfrm>
            <a:off x="4110117" y="4162304"/>
            <a:ext cx="211808" cy="292018"/>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a:extLst>
              <a:ext uri="{FF2B5EF4-FFF2-40B4-BE49-F238E27FC236}">
                <a16:creationId xmlns:a16="http://schemas.microsoft.com/office/drawing/2014/main" id="{CEFE58FD-BCF6-697C-0271-F9981259B283}"/>
              </a:ext>
            </a:extLst>
          </p:cNvPr>
          <p:cNvSpPr/>
          <p:nvPr/>
        </p:nvSpPr>
        <p:spPr>
          <a:xfrm>
            <a:off x="3659555" y="3703022"/>
            <a:ext cx="155430" cy="345054"/>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prstDash val="sysDash"/>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a:extLst>
              <a:ext uri="{FF2B5EF4-FFF2-40B4-BE49-F238E27FC236}">
                <a16:creationId xmlns:a16="http://schemas.microsoft.com/office/drawing/2014/main" id="{99961BCE-6945-AE85-4D44-D438CB4EC561}"/>
              </a:ext>
            </a:extLst>
          </p:cNvPr>
          <p:cNvSpPr/>
          <p:nvPr/>
        </p:nvSpPr>
        <p:spPr>
          <a:xfrm>
            <a:off x="3533348" y="3518884"/>
            <a:ext cx="139555" cy="350440"/>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 name="connsiteX0" fmla="*/ 0 w 139945"/>
              <a:gd name="connsiteY0" fmla="*/ 0 h 326852"/>
              <a:gd name="connsiteX1" fmla="*/ 69850 w 139945"/>
              <a:gd name="connsiteY1" fmla="*/ 323850 h 326852"/>
              <a:gd name="connsiteX2" fmla="*/ 139945 w 139945"/>
              <a:gd name="connsiteY2" fmla="*/ 212769 h 326852"/>
            </a:gdLst>
            <a:ahLst/>
            <a:cxnLst>
              <a:cxn ang="0">
                <a:pos x="connsiteX0" y="connsiteY0"/>
              </a:cxn>
              <a:cxn ang="0">
                <a:pos x="connsiteX1" y="connsiteY1"/>
              </a:cxn>
              <a:cxn ang="0">
                <a:pos x="connsiteX2" y="connsiteY2"/>
              </a:cxn>
            </a:cxnLst>
            <a:rect l="l" t="t" r="r" b="b"/>
            <a:pathLst>
              <a:path w="139945" h="326852">
                <a:moveTo>
                  <a:pt x="0" y="0"/>
                </a:moveTo>
                <a:cubicBezTo>
                  <a:pt x="21696" y="158221"/>
                  <a:pt x="23187" y="286562"/>
                  <a:pt x="69850" y="323850"/>
                </a:cubicBezTo>
                <a:cubicBezTo>
                  <a:pt x="136718" y="350308"/>
                  <a:pt x="128303" y="192661"/>
                  <a:pt x="139945" y="212769"/>
                </a:cubicBezTo>
              </a:path>
            </a:pathLst>
          </a:custGeom>
          <a:noFill/>
          <a:ln>
            <a:solidFill>
              <a:schemeClr val="tx1"/>
            </a:solidFill>
            <a:prstDash val="sysDot"/>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 Placeholder 3">
            <a:extLst>
              <a:ext uri="{FF2B5EF4-FFF2-40B4-BE49-F238E27FC236}">
                <a16:creationId xmlns:a16="http://schemas.microsoft.com/office/drawing/2014/main" id="{4AC74922-3523-1A5F-EE63-ABAF699D0C0F}"/>
              </a:ext>
            </a:extLst>
          </p:cNvPr>
          <p:cNvSpPr txBox="1">
            <a:spLocks/>
          </p:cNvSpPr>
          <p:nvPr/>
        </p:nvSpPr>
        <p:spPr>
          <a:xfrm>
            <a:off x="1829899" y="1340761"/>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Cost</a:t>
            </a:r>
            <a:endParaRPr lang="en-US" sz="1600" dirty="0">
              <a:solidFill>
                <a:schemeClr val="tx1">
                  <a:lumMod val="85000"/>
                  <a:lumOff val="15000"/>
                </a:schemeClr>
              </a:solidFill>
              <a:latin typeface="Sofia Pro" pitchFamily="2" charset="0"/>
            </a:endParaRPr>
          </a:p>
        </p:txBody>
      </p:sp>
      <p:sp>
        <p:nvSpPr>
          <p:cNvPr id="33" name="Text Placeholder 3">
            <a:extLst>
              <a:ext uri="{FF2B5EF4-FFF2-40B4-BE49-F238E27FC236}">
                <a16:creationId xmlns:a16="http://schemas.microsoft.com/office/drawing/2014/main" id="{163A210A-FC58-115F-60C0-ABB12EDCE863}"/>
              </a:ext>
            </a:extLst>
          </p:cNvPr>
          <p:cNvSpPr txBox="1">
            <a:spLocks/>
          </p:cNvSpPr>
          <p:nvPr/>
        </p:nvSpPr>
        <p:spPr>
          <a:xfrm>
            <a:off x="2470204" y="5180239"/>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Start</a:t>
            </a:r>
            <a:endParaRPr lang="en-US" sz="1600" dirty="0">
              <a:solidFill>
                <a:schemeClr val="tx1">
                  <a:lumMod val="85000"/>
                  <a:lumOff val="15000"/>
                </a:schemeClr>
              </a:solidFill>
              <a:latin typeface="Sofia Pro" pitchFamily="2" charset="0"/>
            </a:endParaRPr>
          </a:p>
        </p:txBody>
      </p:sp>
      <p:sp>
        <p:nvSpPr>
          <p:cNvPr id="34" name="Text Placeholder 3">
            <a:extLst>
              <a:ext uri="{FF2B5EF4-FFF2-40B4-BE49-F238E27FC236}">
                <a16:creationId xmlns:a16="http://schemas.microsoft.com/office/drawing/2014/main" id="{8E0762BC-8C58-7D2F-B1A2-49F8B15E6174}"/>
              </a:ext>
            </a:extLst>
          </p:cNvPr>
          <p:cNvSpPr txBox="1">
            <a:spLocks/>
          </p:cNvSpPr>
          <p:nvPr/>
        </p:nvSpPr>
        <p:spPr>
          <a:xfrm>
            <a:off x="9039545" y="4904746"/>
            <a:ext cx="1512767" cy="5964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800" dirty="0">
                <a:solidFill>
                  <a:schemeClr val="tx1">
                    <a:lumMod val="85000"/>
                    <a:lumOff val="15000"/>
                  </a:schemeClr>
                </a:solidFill>
                <a:latin typeface="Sofia Pro" pitchFamily="2" charset="0"/>
              </a:rPr>
              <a:t>0</a:t>
            </a:r>
          </a:p>
        </p:txBody>
      </p:sp>
      <p:sp>
        <p:nvSpPr>
          <p:cNvPr id="35" name="Text Placeholder 3">
            <a:extLst>
              <a:ext uri="{FF2B5EF4-FFF2-40B4-BE49-F238E27FC236}">
                <a16:creationId xmlns:a16="http://schemas.microsoft.com/office/drawing/2014/main" id="{B8410F04-EFD4-3F60-CBE8-1102DB0A860C}"/>
              </a:ext>
            </a:extLst>
          </p:cNvPr>
          <p:cNvSpPr txBox="1">
            <a:spLocks/>
          </p:cNvSpPr>
          <p:nvPr/>
        </p:nvSpPr>
        <p:spPr>
          <a:xfrm>
            <a:off x="2162929" y="5954556"/>
            <a:ext cx="3924946" cy="33269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small</a:t>
            </a:r>
            <a:endParaRPr lang="en-US" sz="1400" dirty="0">
              <a:solidFill>
                <a:schemeClr val="tx1">
                  <a:lumMod val="85000"/>
                  <a:lumOff val="15000"/>
                </a:schemeClr>
              </a:solidFill>
              <a:latin typeface="Sofia Pro" pitchFamily="2" charset="0"/>
            </a:endParaRPr>
          </a:p>
        </p:txBody>
      </p:sp>
      <p:pic>
        <p:nvPicPr>
          <p:cNvPr id="2" name="Picture 1" descr="A picture containing dark, gauge&#10;&#10;Description automatically generated">
            <a:extLst>
              <a:ext uri="{FF2B5EF4-FFF2-40B4-BE49-F238E27FC236}">
                <a16:creationId xmlns:a16="http://schemas.microsoft.com/office/drawing/2014/main" id="{228D3E6E-84E1-622D-7950-D44DF8A46F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842615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06473BC-067C-4E0B-8B7D-A0F6A9C8388E}"/>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Source: Geron, A. (2021). </a:t>
            </a:r>
            <a:r>
              <a:rPr lang="en-US" sz="1400" i="1" dirty="0">
                <a:solidFill>
                  <a:schemeClr val="tx1">
                    <a:lumMod val="65000"/>
                    <a:lumOff val="35000"/>
                  </a:schemeClr>
                </a:solidFill>
                <a:latin typeface="+mj-lt"/>
                <a:ea typeface="Verdana" panose="020B0604030504040204" pitchFamily="34" charset="0"/>
              </a:rPr>
              <a:t>Hands-On Machine learning with Sci-Kit Learn, Keras &amp; Tensorflow</a:t>
            </a:r>
            <a:r>
              <a:rPr lang="en-US" sz="1400" dirty="0">
                <a:solidFill>
                  <a:schemeClr val="tx1">
                    <a:lumMod val="65000"/>
                    <a:lumOff val="35000"/>
                  </a:schemeClr>
                </a:solidFill>
                <a:latin typeface="+mj-lt"/>
                <a:ea typeface="Verdana" panose="020B0604030504040204" pitchFamily="34" charset="0"/>
              </a:rPr>
              <a:t>. </a:t>
            </a:r>
            <a:r>
              <a:rPr lang="en-US" sz="1400" b="0" i="0" dirty="0">
                <a:solidFill>
                  <a:schemeClr val="tx1">
                    <a:lumMod val="65000"/>
                    <a:lumOff val="35000"/>
                  </a:schemeClr>
                </a:solidFill>
                <a:effectLst/>
                <a:latin typeface="+mj-lt"/>
                <a:ea typeface="Verdana" panose="020B0604030504040204" pitchFamily="34" charset="0"/>
              </a:rPr>
              <a:t>Sebastopol, CA: </a:t>
            </a:r>
            <a:r>
              <a:rPr lang="en-US" sz="1400" dirty="0">
                <a:solidFill>
                  <a:schemeClr val="tx1">
                    <a:lumMod val="65000"/>
                    <a:lumOff val="35000"/>
                  </a:schemeClr>
                </a:solidFill>
                <a:latin typeface="+mj-lt"/>
                <a:ea typeface="Verdana" panose="020B0604030504040204" pitchFamily="34" charset="0"/>
              </a:rPr>
              <a:t>O’Reilly</a:t>
            </a:r>
            <a:r>
              <a:rPr lang="en-US" sz="1400" b="0" i="0" dirty="0">
                <a:solidFill>
                  <a:schemeClr val="tx1">
                    <a:lumMod val="65000"/>
                    <a:lumOff val="35000"/>
                  </a:schemeClr>
                </a:solidFill>
                <a:effectLst/>
                <a:latin typeface="+mj-lt"/>
                <a:ea typeface="Verdana" panose="020B0604030504040204" pitchFamily="34" charset="0"/>
              </a:rPr>
              <a:t>. (Chapter 4)</a:t>
            </a:r>
            <a:endParaRPr lang="en-US" sz="1400" dirty="0">
              <a:solidFill>
                <a:schemeClr val="tx1">
                  <a:lumMod val="65000"/>
                  <a:lumOff val="35000"/>
                </a:schemeClr>
              </a:solidFill>
              <a:latin typeface="+mj-lt"/>
              <a:ea typeface="Verdana" panose="020B0604030504040204" pitchFamily="34" charset="0"/>
            </a:endParaRPr>
          </a:p>
        </p:txBody>
      </p:sp>
      <p:sp>
        <p:nvSpPr>
          <p:cNvPr id="6" name="Left-Up Arrow 5">
            <a:extLst>
              <a:ext uri="{FF2B5EF4-FFF2-40B4-BE49-F238E27FC236}">
                <a16:creationId xmlns:a16="http://schemas.microsoft.com/office/drawing/2014/main" id="{FECE28D2-A5E3-85FB-982F-4E398FF43E57}"/>
              </a:ext>
            </a:extLst>
          </p:cNvPr>
          <p:cNvSpPr/>
          <p:nvPr/>
        </p:nvSpPr>
        <p:spPr>
          <a:xfrm flipH="1">
            <a:off x="2301752" y="1692416"/>
            <a:ext cx="7512828" cy="3611104"/>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7" name="Freeform 6">
            <a:extLst>
              <a:ext uri="{FF2B5EF4-FFF2-40B4-BE49-F238E27FC236}">
                <a16:creationId xmlns:a16="http://schemas.microsoft.com/office/drawing/2014/main" id="{E8352405-B6EF-219B-43A2-5D6B9E08D7C1}"/>
              </a:ext>
            </a:extLst>
          </p:cNvPr>
          <p:cNvSpPr/>
          <p:nvPr/>
        </p:nvSpPr>
        <p:spPr>
          <a:xfrm>
            <a:off x="2846693" y="1966736"/>
            <a:ext cx="6264041" cy="2794681"/>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64980DF1-BCAE-59BA-F117-E05AD40C0272}"/>
              </a:ext>
            </a:extLst>
          </p:cNvPr>
          <p:cNvSpPr/>
          <p:nvPr/>
        </p:nvSpPr>
        <p:spPr>
          <a:xfrm>
            <a:off x="2928756" y="2563504"/>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9E8CCDEB-2E16-46D8-3A56-5FA131927570}"/>
              </a:ext>
            </a:extLst>
          </p:cNvPr>
          <p:cNvSpPr/>
          <p:nvPr/>
        </p:nvSpPr>
        <p:spPr>
          <a:xfrm>
            <a:off x="3535819" y="3540239"/>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B28C2C9-7005-9347-A642-5D77B9B8A556}"/>
              </a:ext>
            </a:extLst>
          </p:cNvPr>
          <p:cNvSpPr/>
          <p:nvPr/>
        </p:nvSpPr>
        <p:spPr>
          <a:xfrm>
            <a:off x="4258052" y="4195010"/>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D0B4D9BE-3B99-9023-E9EE-4D569714B2BA}"/>
              </a:ext>
            </a:extLst>
          </p:cNvPr>
          <p:cNvSpPr/>
          <p:nvPr/>
        </p:nvSpPr>
        <p:spPr>
          <a:xfrm>
            <a:off x="8923738" y="2241776"/>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B2EFC333-158B-427E-423A-7EE5133D1899}"/>
              </a:ext>
            </a:extLst>
          </p:cNvPr>
          <p:cNvSpPr/>
          <p:nvPr/>
        </p:nvSpPr>
        <p:spPr>
          <a:xfrm>
            <a:off x="8504118" y="3202082"/>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EF2A7B10-B7F5-14A7-9B62-B66612B94F90}"/>
              </a:ext>
            </a:extLst>
          </p:cNvPr>
          <p:cNvSpPr/>
          <p:nvPr/>
        </p:nvSpPr>
        <p:spPr>
          <a:xfrm>
            <a:off x="7915921" y="3864335"/>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C299FC6F-25D4-9713-91C4-A31AF2228DD2}"/>
              </a:ext>
            </a:extLst>
          </p:cNvPr>
          <p:cNvCxnSpPr>
            <a:cxnSpLocks/>
          </p:cNvCxnSpPr>
          <p:nvPr/>
        </p:nvCxnSpPr>
        <p:spPr>
          <a:xfrm>
            <a:off x="4373209" y="4394555"/>
            <a:ext cx="0" cy="8116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4" name="Text Placeholder 3">
            <a:extLst>
              <a:ext uri="{FF2B5EF4-FFF2-40B4-BE49-F238E27FC236}">
                <a16:creationId xmlns:a16="http://schemas.microsoft.com/office/drawing/2014/main" id="{505579AF-163E-B391-3CFE-EC1ADA43656B}"/>
              </a:ext>
            </a:extLst>
          </p:cNvPr>
          <p:cNvSpPr txBox="1">
            <a:spLocks/>
          </p:cNvSpPr>
          <p:nvPr/>
        </p:nvSpPr>
        <p:spPr>
          <a:xfrm>
            <a:off x="1567633" y="114951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Cost</a:t>
            </a:r>
            <a:endParaRPr lang="en-US" sz="1600" dirty="0">
              <a:solidFill>
                <a:schemeClr val="tx1">
                  <a:lumMod val="85000"/>
                  <a:lumOff val="15000"/>
                </a:schemeClr>
              </a:solidFill>
              <a:latin typeface="Sofia Pro" pitchFamily="2" charset="0"/>
            </a:endParaRPr>
          </a:p>
        </p:txBody>
      </p:sp>
      <p:sp>
        <p:nvSpPr>
          <p:cNvPr id="25" name="Text Placeholder 3">
            <a:extLst>
              <a:ext uri="{FF2B5EF4-FFF2-40B4-BE49-F238E27FC236}">
                <a16:creationId xmlns:a16="http://schemas.microsoft.com/office/drawing/2014/main" id="{9EDE81F3-76A6-81D9-7600-E40D25CDFA8F}"/>
              </a:ext>
            </a:extLst>
          </p:cNvPr>
          <p:cNvSpPr txBox="1">
            <a:spLocks/>
          </p:cNvSpPr>
          <p:nvPr/>
        </p:nvSpPr>
        <p:spPr>
          <a:xfrm>
            <a:off x="3566299" y="5324415"/>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000" dirty="0">
                <a:solidFill>
                  <a:schemeClr val="tx1">
                    <a:lumMod val="85000"/>
                    <a:lumOff val="15000"/>
                  </a:schemeClr>
                </a:solidFill>
                <a:latin typeface="Sofia Pro" pitchFamily="2" charset="0"/>
              </a:rPr>
              <a:t>Start</a:t>
            </a:r>
            <a:endParaRPr lang="en-US" sz="1600" dirty="0">
              <a:solidFill>
                <a:schemeClr val="tx1">
                  <a:lumMod val="85000"/>
                  <a:lumOff val="15000"/>
                </a:schemeClr>
              </a:solidFill>
              <a:latin typeface="Sofia Pro" pitchFamily="2" charset="0"/>
            </a:endParaRPr>
          </a:p>
        </p:txBody>
      </p:sp>
      <p:sp>
        <p:nvSpPr>
          <p:cNvPr id="26" name="Text Placeholder 3">
            <a:extLst>
              <a:ext uri="{FF2B5EF4-FFF2-40B4-BE49-F238E27FC236}">
                <a16:creationId xmlns:a16="http://schemas.microsoft.com/office/drawing/2014/main" id="{BABA6685-BB65-C8C3-5DB4-6A1993241ECB}"/>
              </a:ext>
            </a:extLst>
          </p:cNvPr>
          <p:cNvSpPr txBox="1">
            <a:spLocks/>
          </p:cNvSpPr>
          <p:nvPr/>
        </p:nvSpPr>
        <p:spPr>
          <a:xfrm>
            <a:off x="1747520" y="6004010"/>
            <a:ext cx="4267877" cy="3617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large</a:t>
            </a:r>
            <a:endParaRPr lang="en-US" sz="1400" dirty="0">
              <a:solidFill>
                <a:schemeClr val="tx1">
                  <a:lumMod val="85000"/>
                  <a:lumOff val="15000"/>
                </a:schemeClr>
              </a:solidFill>
              <a:latin typeface="Sofia Pro" pitchFamily="2" charset="0"/>
            </a:endParaRPr>
          </a:p>
        </p:txBody>
      </p:sp>
      <p:sp>
        <p:nvSpPr>
          <p:cNvPr id="29" name="Text Placeholder 3">
            <a:extLst>
              <a:ext uri="{FF2B5EF4-FFF2-40B4-BE49-F238E27FC236}">
                <a16:creationId xmlns:a16="http://schemas.microsoft.com/office/drawing/2014/main" id="{309EA204-33E2-E725-BEB3-DA42B8CD50B4}"/>
              </a:ext>
            </a:extLst>
          </p:cNvPr>
          <p:cNvSpPr txBox="1">
            <a:spLocks/>
          </p:cNvSpPr>
          <p:nvPr/>
        </p:nvSpPr>
        <p:spPr>
          <a:xfrm>
            <a:off x="9223236" y="5003944"/>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2800" dirty="0">
                <a:solidFill>
                  <a:schemeClr val="tx1">
                    <a:lumMod val="85000"/>
                    <a:lumOff val="15000"/>
                  </a:schemeClr>
                </a:solidFill>
                <a:latin typeface="Sofia Pro" pitchFamily="2" charset="0"/>
              </a:rPr>
              <a:t>0</a:t>
            </a:r>
            <a:endParaRPr lang="en-US" sz="2000" dirty="0">
              <a:solidFill>
                <a:schemeClr val="tx1">
                  <a:lumMod val="85000"/>
                  <a:lumOff val="15000"/>
                </a:schemeClr>
              </a:solidFill>
              <a:latin typeface="Sofia Pro" pitchFamily="2" charset="0"/>
            </a:endParaRPr>
          </a:p>
        </p:txBody>
      </p:sp>
      <p:cxnSp>
        <p:nvCxnSpPr>
          <p:cNvPr id="30" name="Straight Arrow Connector 29">
            <a:extLst>
              <a:ext uri="{FF2B5EF4-FFF2-40B4-BE49-F238E27FC236}">
                <a16:creationId xmlns:a16="http://schemas.microsoft.com/office/drawing/2014/main" id="{4DB47EF1-367C-6A8F-AC74-7F53CB0DD8DC}"/>
              </a:ext>
            </a:extLst>
          </p:cNvPr>
          <p:cNvCxnSpPr>
            <a:cxnSpLocks/>
          </p:cNvCxnSpPr>
          <p:nvPr/>
        </p:nvCxnSpPr>
        <p:spPr>
          <a:xfrm flipH="1" flipV="1">
            <a:off x="3178536" y="2793819"/>
            <a:ext cx="5282263" cy="444534"/>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21EFE0B-8B0A-6478-44D9-43A77D023E39}"/>
              </a:ext>
            </a:extLst>
          </p:cNvPr>
          <p:cNvCxnSpPr>
            <a:cxnSpLocks/>
          </p:cNvCxnSpPr>
          <p:nvPr/>
        </p:nvCxnSpPr>
        <p:spPr>
          <a:xfrm flipH="1" flipV="1">
            <a:off x="3768940" y="3759024"/>
            <a:ext cx="4089783" cy="141407"/>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7DB5960-1506-98CB-D860-A8206A6AC700}"/>
              </a:ext>
            </a:extLst>
          </p:cNvPr>
          <p:cNvCxnSpPr>
            <a:cxnSpLocks/>
          </p:cNvCxnSpPr>
          <p:nvPr/>
        </p:nvCxnSpPr>
        <p:spPr>
          <a:xfrm flipH="1">
            <a:off x="4576814" y="3987147"/>
            <a:ext cx="3247667" cy="2985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789018DB-4C8C-600B-51B1-56F3E8F04D92}"/>
              </a:ext>
            </a:extLst>
          </p:cNvPr>
          <p:cNvCxnSpPr>
            <a:cxnSpLocks/>
            <a:endCxn id="13" idx="6"/>
          </p:cNvCxnSpPr>
          <p:nvPr/>
        </p:nvCxnSpPr>
        <p:spPr>
          <a:xfrm flipH="1">
            <a:off x="3766134" y="3324269"/>
            <a:ext cx="4694665" cy="331128"/>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316D8B4-C7EF-FD25-8630-0C0D66548537}"/>
              </a:ext>
            </a:extLst>
          </p:cNvPr>
          <p:cNvCxnSpPr>
            <a:cxnSpLocks/>
          </p:cNvCxnSpPr>
          <p:nvPr/>
        </p:nvCxnSpPr>
        <p:spPr>
          <a:xfrm flipH="1">
            <a:off x="3178536" y="2349012"/>
            <a:ext cx="5701883" cy="3773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pic>
        <p:nvPicPr>
          <p:cNvPr id="2" name="Picture 1" descr="A picture containing dark, gauge&#10;&#10;Description automatically generated">
            <a:extLst>
              <a:ext uri="{FF2B5EF4-FFF2-40B4-BE49-F238E27FC236}">
                <a16:creationId xmlns:a16="http://schemas.microsoft.com/office/drawing/2014/main" id="{80E33D20-4FB2-DF0B-206A-A53373D2A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9328179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9CD98F-4741-4871-BA56-0B3123AF292F}"/>
              </a:ext>
            </a:extLst>
          </p:cNvPr>
          <p:cNvSpPr txBox="1"/>
          <p:nvPr/>
        </p:nvSpPr>
        <p:spPr>
          <a:xfrm>
            <a:off x="0" y="6550223"/>
            <a:ext cx="12192000" cy="307777"/>
          </a:xfrm>
          <a:prstGeom prst="rect">
            <a:avLst/>
          </a:prstGeom>
          <a:noFill/>
        </p:spPr>
        <p:txBody>
          <a:bodyPr wrap="square" rtlCol="0">
            <a:spAutoFit/>
          </a:bodyPr>
          <a:lstStyle/>
          <a:p>
            <a:r>
              <a:rPr lang="en-US" sz="1400" dirty="0">
                <a:solidFill>
                  <a:schemeClr val="tx1">
                    <a:lumMod val="65000"/>
                    <a:lumOff val="35000"/>
                  </a:schemeClr>
                </a:solidFill>
                <a:latin typeface="+mj-lt"/>
                <a:ea typeface="Verdana" panose="020B0604030504040204" pitchFamily="34" charset="0"/>
              </a:rPr>
              <a:t>Image Credit: </a:t>
            </a:r>
            <a:r>
              <a:rPr lang="en-US" sz="1400" b="0" i="0" dirty="0">
                <a:solidFill>
                  <a:schemeClr val="tx1">
                    <a:lumMod val="65000"/>
                    <a:lumOff val="35000"/>
                  </a:schemeClr>
                </a:solidFill>
                <a:effectLst/>
                <a:latin typeface="+mj-lt"/>
              </a:rPr>
              <a:t>https://blog.paperspace.com/intro-to-optimization-in-deep-learning-gradient-descent/</a:t>
            </a:r>
            <a:endParaRPr lang="en-US" sz="1400" dirty="0">
              <a:solidFill>
                <a:schemeClr val="tx1">
                  <a:lumMod val="65000"/>
                  <a:lumOff val="35000"/>
                </a:schemeClr>
              </a:solidFill>
              <a:latin typeface="+mj-lt"/>
              <a:ea typeface="Verdana" panose="020B0604030504040204" pitchFamily="34" charset="0"/>
            </a:endParaRPr>
          </a:p>
        </p:txBody>
      </p:sp>
      <p:pic>
        <p:nvPicPr>
          <p:cNvPr id="3" name="Picture 2" descr="A picture containing dark, gauge&#10;&#10;Description automatically generated">
            <a:extLst>
              <a:ext uri="{FF2B5EF4-FFF2-40B4-BE49-F238E27FC236}">
                <a16:creationId xmlns:a16="http://schemas.microsoft.com/office/drawing/2014/main" id="{CC265B7C-E637-7262-46EF-66EA81F088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3" name="Picture 12" descr="Chart, surface chart&#10;&#10;Description automatically generated">
            <a:extLst>
              <a:ext uri="{FF2B5EF4-FFF2-40B4-BE49-F238E27FC236}">
                <a16:creationId xmlns:a16="http://schemas.microsoft.com/office/drawing/2014/main" id="{AD8CA65E-FAA0-F40C-F91E-830AEA1F01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25829" y="1238137"/>
            <a:ext cx="3740342" cy="4381725"/>
          </a:xfrm>
          <a:prstGeom prst="rect">
            <a:avLst/>
          </a:prstGeom>
        </p:spPr>
      </p:pic>
    </p:spTree>
    <p:custDataLst>
      <p:tags r:id="rId1"/>
    </p:custDataLst>
    <p:extLst>
      <p:ext uri="{BB962C8B-B14F-4D97-AF65-F5344CB8AC3E}">
        <p14:creationId xmlns:p14="http://schemas.microsoft.com/office/powerpoint/2010/main" val="3518477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6.3|11.6"/>
</p:tagLst>
</file>

<file path=ppt/tags/tag2.xml><?xml version="1.0" encoding="utf-8"?>
<p:tagLst xmlns:a="http://schemas.openxmlformats.org/drawingml/2006/main" xmlns:r="http://schemas.openxmlformats.org/officeDocument/2006/relationships" xmlns:p="http://schemas.openxmlformats.org/presentationml/2006/main">
  <p:tag name="TIMING" val="|2|27.2|6|6.7"/>
</p:tagLst>
</file>

<file path=ppt/tags/tag3.xml><?xml version="1.0" encoding="utf-8"?>
<p:tagLst xmlns:a="http://schemas.openxmlformats.org/drawingml/2006/main" xmlns:r="http://schemas.openxmlformats.org/officeDocument/2006/relationships" xmlns:p="http://schemas.openxmlformats.org/presentationml/2006/main">
  <p:tag name="TIMING" val="|6.7"/>
</p:tagLst>
</file>

<file path=ppt/tags/tag4.xml><?xml version="1.0" encoding="utf-8"?>
<p:tagLst xmlns:a="http://schemas.openxmlformats.org/drawingml/2006/main" xmlns:r="http://schemas.openxmlformats.org/officeDocument/2006/relationships" xmlns:p="http://schemas.openxmlformats.org/presentationml/2006/main">
  <p:tag name="TIMING" val="|0.3|5.7"/>
</p:tagLst>
</file>

<file path=ppt/tags/tag5.xml><?xml version="1.0" encoding="utf-8"?>
<p:tagLst xmlns:a="http://schemas.openxmlformats.org/drawingml/2006/main" xmlns:r="http://schemas.openxmlformats.org/officeDocument/2006/relationships" xmlns:p="http://schemas.openxmlformats.org/presentationml/2006/main">
  <p:tag name="TIMING" val="|1.4"/>
</p:tagLst>
</file>

<file path=ppt/tags/tag6.xml><?xml version="1.0" encoding="utf-8"?>
<p:tagLst xmlns:a="http://schemas.openxmlformats.org/drawingml/2006/main" xmlns:r="http://schemas.openxmlformats.org/officeDocument/2006/relationships" xmlns:p="http://schemas.openxmlformats.org/presentationml/2006/main">
  <p:tag name="TIMING" val="|27.3|5.5|12.9"/>
</p:tagLst>
</file>

<file path=ppt/tags/tag7.xml><?xml version="1.0" encoding="utf-8"?>
<p:tagLst xmlns:a="http://schemas.openxmlformats.org/drawingml/2006/main" xmlns:r="http://schemas.openxmlformats.org/officeDocument/2006/relationships" xmlns:p="http://schemas.openxmlformats.org/presentationml/2006/main">
  <p:tag name="TIMING" val="|2.7|5|10.7|4.6|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14750</TotalTime>
  <Words>2663</Words>
  <Application>Microsoft Office PowerPoint</Application>
  <PresentationFormat>Widescreen</PresentationFormat>
  <Paragraphs>294</Paragraphs>
  <Slides>29</Slides>
  <Notes>29</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29</vt:i4>
      </vt:variant>
    </vt:vector>
  </HeadingPairs>
  <TitlesOfParts>
    <vt:vector size="44" baseType="lpstr">
      <vt:lpstr>Avenir</vt:lpstr>
      <vt:lpstr>Avenir Black</vt:lpstr>
      <vt:lpstr>Avenir Book</vt:lpstr>
      <vt:lpstr>Avenir Light</vt:lpstr>
      <vt:lpstr>Avenir Light Oblique</vt:lpstr>
      <vt:lpstr>Avenir Medium</vt:lpstr>
      <vt:lpstr>Sofia Pro</vt:lpstr>
      <vt:lpstr>Sofia Pro Medium</vt:lpstr>
      <vt:lpstr>Arial</vt:lpstr>
      <vt:lpstr>Calibri</vt:lpstr>
      <vt:lpstr>Calibri Light</vt:lpstr>
      <vt:lpstr>Cambria Math</vt:lpstr>
      <vt:lpstr>Lato</vt:lpstr>
      <vt:lpstr>Palatino Linotype</vt:lpstr>
      <vt:lpstr>Office Theme</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Workshop</dc:title>
  <dc:creator>Maxwell,Daniel</dc:creator>
  <cp:lastModifiedBy>Maxwell,Daniel</cp:lastModifiedBy>
  <cp:revision>616</cp:revision>
  <dcterms:created xsi:type="dcterms:W3CDTF">2021-03-18T17:30:04Z</dcterms:created>
  <dcterms:modified xsi:type="dcterms:W3CDTF">2023-07-07T14:43:00Z</dcterms:modified>
</cp:coreProperties>
</file>

<file path=docProps/thumbnail.jpeg>
</file>